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5"/>
  </p:notesMasterIdLst>
  <p:sldIdLst>
    <p:sldId id="326" r:id="rId3"/>
    <p:sldId id="367" r:id="rId4"/>
    <p:sldId id="375" r:id="rId5"/>
    <p:sldId id="356" r:id="rId6"/>
    <p:sldId id="366" r:id="rId7"/>
    <p:sldId id="362" r:id="rId8"/>
    <p:sldId id="364" r:id="rId9"/>
    <p:sldId id="361" r:id="rId10"/>
    <p:sldId id="357" r:id="rId11"/>
    <p:sldId id="349" r:id="rId12"/>
    <p:sldId id="363" r:id="rId13"/>
    <p:sldId id="340" r:id="rId14"/>
    <p:sldId id="358" r:id="rId15"/>
    <p:sldId id="365" r:id="rId16"/>
    <p:sldId id="262" r:id="rId17"/>
    <p:sldId id="368" r:id="rId18"/>
    <p:sldId id="360" r:id="rId19"/>
    <p:sldId id="369" r:id="rId20"/>
    <p:sldId id="371" r:id="rId21"/>
    <p:sldId id="376" r:id="rId22"/>
    <p:sldId id="377" r:id="rId23"/>
    <p:sldId id="372" r:id="rId24"/>
    <p:sldId id="373" r:id="rId25"/>
    <p:sldId id="379" r:id="rId26"/>
    <p:sldId id="380" r:id="rId27"/>
    <p:sldId id="381" r:id="rId28"/>
    <p:sldId id="382" r:id="rId29"/>
    <p:sldId id="384" r:id="rId30"/>
    <p:sldId id="383" r:id="rId31"/>
    <p:sldId id="385" r:id="rId32"/>
    <p:sldId id="386" r:id="rId33"/>
    <p:sldId id="387"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3F2"/>
    <a:srgbClr val="FFFFFF"/>
    <a:srgbClr val="FEFDFC"/>
    <a:srgbClr val="7F7FE1"/>
    <a:srgbClr val="FEFDC7"/>
    <a:srgbClr val="FCFBFA"/>
    <a:srgbClr val="FCFCB2"/>
    <a:srgbClr val="B6DF89"/>
    <a:srgbClr val="BEBEF0"/>
    <a:srgbClr val="6338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AB70BF-19D4-F2E5-097D-34C23F2B61CE}" v="2" dt="2024-05-21T12:40:01.501"/>
    <p1510:client id="{27624D2F-FA35-999D-FB26-490F1E8085E6}" v="3" dt="2024-05-21T20:12:35.218"/>
    <p1510:client id="{3E1DB88C-29D2-2410-6505-00E060FDFD00}" v="1" dt="2024-05-21T12:31:07.463"/>
    <p1510:client id="{3F209D83-ECD5-E512-C72C-82C8652E12A2}" v="30" dt="2024-05-21T12:30:24.854"/>
    <p1510:client id="{444F1297-9BF4-4370-BAE4-421114B07CEE}" v="31" dt="2024-05-21T12:10:47.572"/>
    <p1510:client id="{556094EF-B3B5-FECE-821E-5242484C1353}" v="56" dt="2024-05-21T12:32:19.325"/>
    <p1510:client id="{A79E2F49-2D29-B6BD-FC46-736032B44571}" v="23" dt="2024-05-21T20:09:58.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el, Kevin van" userId="S::k.p.g.l.v.riel@student.tue.nl::e8501a92-c709-4f3e-8a19-16cbd836fe19" providerId="AD" clId="Web-{556094EF-B3B5-FECE-821E-5242484C1353}"/>
    <pc:docChg chg="addSld delSld modSld sldOrd">
      <pc:chgData name="Riel, Kevin van" userId="S::k.p.g.l.v.riel@student.tue.nl::e8501a92-c709-4f3e-8a19-16cbd836fe19" providerId="AD" clId="Web-{556094EF-B3B5-FECE-821E-5242484C1353}" dt="2024-05-21T12:32:19.325" v="37" actId="1076"/>
      <pc:docMkLst>
        <pc:docMk/>
      </pc:docMkLst>
      <pc:sldChg chg="addSp delSp modSp">
        <pc:chgData name="Riel, Kevin van" userId="S::k.p.g.l.v.riel@student.tue.nl::e8501a92-c709-4f3e-8a19-16cbd836fe19" providerId="AD" clId="Web-{556094EF-B3B5-FECE-821E-5242484C1353}" dt="2024-05-21T12:23:02.469" v="5" actId="1076"/>
        <pc:sldMkLst>
          <pc:docMk/>
          <pc:sldMk cId="0" sldId="262"/>
        </pc:sldMkLst>
        <pc:spChg chg="del">
          <ac:chgData name="Riel, Kevin van" userId="S::k.p.g.l.v.riel@student.tue.nl::e8501a92-c709-4f3e-8a19-16cbd836fe19" providerId="AD" clId="Web-{556094EF-B3B5-FECE-821E-5242484C1353}" dt="2024-05-21T12:22:54" v="2"/>
          <ac:spMkLst>
            <pc:docMk/>
            <pc:sldMk cId="0" sldId="262"/>
            <ac:spMk id="156" creationId="{83399CBC-2889-37B9-55AD-F075B6EE782E}"/>
          </ac:spMkLst>
        </pc:spChg>
        <pc:picChg chg="add mod">
          <ac:chgData name="Riel, Kevin van" userId="S::k.p.g.l.v.riel@student.tue.nl::e8501a92-c709-4f3e-8a19-16cbd836fe19" providerId="AD" clId="Web-{556094EF-B3B5-FECE-821E-5242484C1353}" dt="2024-05-21T12:23:02.469" v="5" actId="1076"/>
          <ac:picMkLst>
            <pc:docMk/>
            <pc:sldMk cId="0" sldId="262"/>
            <ac:picMk id="14" creationId="{E9536DF4-229B-10B5-2758-A547E8508C39}"/>
          </ac:picMkLst>
        </pc:picChg>
        <pc:picChg chg="del">
          <ac:chgData name="Riel, Kevin van" userId="S::k.p.g.l.v.riel@student.tue.nl::e8501a92-c709-4f3e-8a19-16cbd836fe19" providerId="AD" clId="Web-{556094EF-B3B5-FECE-821E-5242484C1353}" dt="2024-05-21T12:22:22.497" v="0"/>
          <ac:picMkLst>
            <pc:docMk/>
            <pc:sldMk cId="0" sldId="262"/>
            <ac:picMk id="153" creationId="{9FF5C69A-68E1-F604-3B4E-33AF491549BC}"/>
          </ac:picMkLst>
        </pc:picChg>
        <pc:picChg chg="del">
          <ac:chgData name="Riel, Kevin van" userId="S::k.p.g.l.v.riel@student.tue.nl::e8501a92-c709-4f3e-8a19-16cbd836fe19" providerId="AD" clId="Web-{556094EF-B3B5-FECE-821E-5242484C1353}" dt="2024-05-21T12:22:23.357" v="1"/>
          <ac:picMkLst>
            <pc:docMk/>
            <pc:sldMk cId="0" sldId="262"/>
            <ac:picMk id="155" creationId="{BBC231EE-DB4E-7559-4558-DFDF898D52F6}"/>
          </ac:picMkLst>
        </pc:picChg>
      </pc:sldChg>
      <pc:sldChg chg="addSp delSp add del ord replId">
        <pc:chgData name="Riel, Kevin van" userId="S::k.p.g.l.v.riel@student.tue.nl::e8501a92-c709-4f3e-8a19-16cbd836fe19" providerId="AD" clId="Web-{556094EF-B3B5-FECE-821E-5242484C1353}" dt="2024-05-21T12:24:09.459" v="34"/>
        <pc:sldMkLst>
          <pc:docMk/>
          <pc:sldMk cId="128958277" sldId="387"/>
        </pc:sldMkLst>
        <pc:spChg chg="del">
          <ac:chgData name="Riel, Kevin van" userId="S::k.p.g.l.v.riel@student.tue.nl::e8501a92-c709-4f3e-8a19-16cbd836fe19" providerId="AD" clId="Web-{556094EF-B3B5-FECE-821E-5242484C1353}" dt="2024-05-21T12:23:34.722" v="9"/>
          <ac:spMkLst>
            <pc:docMk/>
            <pc:sldMk cId="128958277" sldId="387"/>
            <ac:spMk id="5" creationId="{BECF2ABC-99F2-F8D0-3EC1-6BA3F87EDFD4}"/>
          </ac:spMkLst>
        </pc:spChg>
        <pc:spChg chg="add">
          <ac:chgData name="Riel, Kevin van" userId="S::k.p.g.l.v.riel@student.tue.nl::e8501a92-c709-4f3e-8a19-16cbd836fe19" providerId="AD" clId="Web-{556094EF-B3B5-FECE-821E-5242484C1353}" dt="2024-05-21T12:24:04.411" v="11"/>
          <ac:spMkLst>
            <pc:docMk/>
            <pc:sldMk cId="128958277" sldId="387"/>
            <ac:spMk id="6" creationId="{B8AEAA6B-525E-B40F-9BBB-A18E1E3DEE9B}"/>
          </ac:spMkLst>
        </pc:spChg>
        <pc:spChg chg="add">
          <ac:chgData name="Riel, Kevin van" userId="S::k.p.g.l.v.riel@student.tue.nl::e8501a92-c709-4f3e-8a19-16cbd836fe19" providerId="AD" clId="Web-{556094EF-B3B5-FECE-821E-5242484C1353}" dt="2024-05-21T12:24:04.708" v="33"/>
          <ac:spMkLst>
            <pc:docMk/>
            <pc:sldMk cId="128958277" sldId="387"/>
            <ac:spMk id="54" creationId="{A5E3B7EB-01F6-9F91-325A-B0E9019056D8}"/>
          </ac:spMkLst>
        </pc:spChg>
        <pc:picChg chg="add">
          <ac:chgData name="Riel, Kevin van" userId="S::k.p.g.l.v.riel@student.tue.nl::e8501a92-c709-4f3e-8a19-16cbd836fe19" providerId="AD" clId="Web-{556094EF-B3B5-FECE-821E-5242484C1353}" dt="2024-05-21T12:24:04.443" v="12"/>
          <ac:picMkLst>
            <pc:docMk/>
            <pc:sldMk cId="128958277" sldId="387"/>
            <ac:picMk id="8" creationId="{E4F27B18-30FE-E320-A5E1-1CBF363DFC82}"/>
          </ac:picMkLst>
        </pc:picChg>
        <pc:picChg chg="add">
          <ac:chgData name="Riel, Kevin van" userId="S::k.p.g.l.v.riel@student.tue.nl::e8501a92-c709-4f3e-8a19-16cbd836fe19" providerId="AD" clId="Web-{556094EF-B3B5-FECE-821E-5242484C1353}" dt="2024-05-21T12:24:04.458" v="13"/>
          <ac:picMkLst>
            <pc:docMk/>
            <pc:sldMk cId="128958277" sldId="387"/>
            <ac:picMk id="14" creationId="{7EB27FBB-26E4-13B3-989B-DEBBB1653370}"/>
          </ac:picMkLst>
        </pc:picChg>
        <pc:picChg chg="add">
          <ac:chgData name="Riel, Kevin van" userId="S::k.p.g.l.v.riel@student.tue.nl::e8501a92-c709-4f3e-8a19-16cbd836fe19" providerId="AD" clId="Web-{556094EF-B3B5-FECE-821E-5242484C1353}" dt="2024-05-21T12:24:04.474" v="14"/>
          <ac:picMkLst>
            <pc:docMk/>
            <pc:sldMk cId="128958277" sldId="387"/>
            <ac:picMk id="16" creationId="{B1A5016D-1BCD-5E8C-82D1-F850D176D070}"/>
          </ac:picMkLst>
        </pc:picChg>
        <pc:picChg chg="add">
          <ac:chgData name="Riel, Kevin van" userId="S::k.p.g.l.v.riel@student.tue.nl::e8501a92-c709-4f3e-8a19-16cbd836fe19" providerId="AD" clId="Web-{556094EF-B3B5-FECE-821E-5242484C1353}" dt="2024-05-21T12:24:04.505" v="15"/>
          <ac:picMkLst>
            <pc:docMk/>
            <pc:sldMk cId="128958277" sldId="387"/>
            <ac:picMk id="18" creationId="{E4199FE0-C232-07FD-BE32-39181C4BD328}"/>
          </ac:picMkLst>
        </pc:picChg>
        <pc:picChg chg="add">
          <ac:chgData name="Riel, Kevin van" userId="S::k.p.g.l.v.riel@student.tue.nl::e8501a92-c709-4f3e-8a19-16cbd836fe19" providerId="AD" clId="Web-{556094EF-B3B5-FECE-821E-5242484C1353}" dt="2024-05-21T12:24:04.521" v="18"/>
          <ac:picMkLst>
            <pc:docMk/>
            <pc:sldMk cId="128958277" sldId="387"/>
            <ac:picMk id="24" creationId="{CACBF3C7-7CED-3CF5-E7EB-3A35CEBDCA5E}"/>
          </ac:picMkLst>
        </pc:picChg>
        <pc:picChg chg="add">
          <ac:chgData name="Riel, Kevin van" userId="S::k.p.g.l.v.riel@student.tue.nl::e8501a92-c709-4f3e-8a19-16cbd836fe19" providerId="AD" clId="Web-{556094EF-B3B5-FECE-821E-5242484C1353}" dt="2024-05-21T12:24:04.536" v="19"/>
          <ac:picMkLst>
            <pc:docMk/>
            <pc:sldMk cId="128958277" sldId="387"/>
            <ac:picMk id="26" creationId="{7115D547-1BE3-DEC3-57B0-624E9A450A54}"/>
          </ac:picMkLst>
        </pc:picChg>
        <pc:picChg chg="add">
          <ac:chgData name="Riel, Kevin van" userId="S::k.p.g.l.v.riel@student.tue.nl::e8501a92-c709-4f3e-8a19-16cbd836fe19" providerId="AD" clId="Web-{556094EF-B3B5-FECE-821E-5242484C1353}" dt="2024-05-21T12:24:04.552" v="20"/>
          <ac:picMkLst>
            <pc:docMk/>
            <pc:sldMk cId="128958277" sldId="387"/>
            <ac:picMk id="28" creationId="{CF6F25D9-363F-33D6-C0BA-E1D586CC8F33}"/>
          </ac:picMkLst>
        </pc:picChg>
        <pc:picChg chg="add">
          <ac:chgData name="Riel, Kevin van" userId="S::k.p.g.l.v.riel@student.tue.nl::e8501a92-c709-4f3e-8a19-16cbd836fe19" providerId="AD" clId="Web-{556094EF-B3B5-FECE-821E-5242484C1353}" dt="2024-05-21T12:24:04.568" v="22"/>
          <ac:picMkLst>
            <pc:docMk/>
            <pc:sldMk cId="128958277" sldId="387"/>
            <ac:picMk id="32" creationId="{A980A53B-2220-21E9-CD67-3A5B074A4F71}"/>
          </ac:picMkLst>
        </pc:picChg>
        <pc:picChg chg="add">
          <ac:chgData name="Riel, Kevin van" userId="S::k.p.g.l.v.riel@student.tue.nl::e8501a92-c709-4f3e-8a19-16cbd836fe19" providerId="AD" clId="Web-{556094EF-B3B5-FECE-821E-5242484C1353}" dt="2024-05-21T12:24:04.568" v="23"/>
          <ac:picMkLst>
            <pc:docMk/>
            <pc:sldMk cId="128958277" sldId="387"/>
            <ac:picMk id="34" creationId="{BD9D4D59-FEDE-0D7C-CA58-DAD966223EF8}"/>
          </ac:picMkLst>
        </pc:picChg>
        <pc:picChg chg="add">
          <ac:chgData name="Riel, Kevin van" userId="S::k.p.g.l.v.riel@student.tue.nl::e8501a92-c709-4f3e-8a19-16cbd836fe19" providerId="AD" clId="Web-{556094EF-B3B5-FECE-821E-5242484C1353}" dt="2024-05-21T12:24:04.583" v="24"/>
          <ac:picMkLst>
            <pc:docMk/>
            <pc:sldMk cId="128958277" sldId="387"/>
            <ac:picMk id="36" creationId="{1CBF57A5-0DB3-4324-6861-E625422D4367}"/>
          </ac:picMkLst>
        </pc:picChg>
        <pc:picChg chg="add">
          <ac:chgData name="Riel, Kevin van" userId="S::k.p.g.l.v.riel@student.tue.nl::e8501a92-c709-4f3e-8a19-16cbd836fe19" providerId="AD" clId="Web-{556094EF-B3B5-FECE-821E-5242484C1353}" dt="2024-05-21T12:24:04.599" v="25"/>
          <ac:picMkLst>
            <pc:docMk/>
            <pc:sldMk cId="128958277" sldId="387"/>
            <ac:picMk id="38" creationId="{0B3E23C4-D003-403C-66AE-7B47D904EF08}"/>
          </ac:picMkLst>
        </pc:picChg>
        <pc:picChg chg="add">
          <ac:chgData name="Riel, Kevin van" userId="S::k.p.g.l.v.riel@student.tue.nl::e8501a92-c709-4f3e-8a19-16cbd836fe19" providerId="AD" clId="Web-{556094EF-B3B5-FECE-821E-5242484C1353}" dt="2024-05-21T12:24:04.614" v="26"/>
          <ac:picMkLst>
            <pc:docMk/>
            <pc:sldMk cId="128958277" sldId="387"/>
            <ac:picMk id="40" creationId="{C855D713-185C-A394-C7C0-FB64B7E847FF}"/>
          </ac:picMkLst>
        </pc:picChg>
        <pc:picChg chg="add">
          <ac:chgData name="Riel, Kevin van" userId="S::k.p.g.l.v.riel@student.tue.nl::e8501a92-c709-4f3e-8a19-16cbd836fe19" providerId="AD" clId="Web-{556094EF-B3B5-FECE-821E-5242484C1353}" dt="2024-05-21T12:24:04.630" v="27"/>
          <ac:picMkLst>
            <pc:docMk/>
            <pc:sldMk cId="128958277" sldId="387"/>
            <ac:picMk id="42" creationId="{35B9DDB8-8CB9-C2F0-BFEB-15B69FA38105}"/>
          </ac:picMkLst>
        </pc:picChg>
        <pc:picChg chg="add">
          <ac:chgData name="Riel, Kevin van" userId="S::k.p.g.l.v.riel@student.tue.nl::e8501a92-c709-4f3e-8a19-16cbd836fe19" providerId="AD" clId="Web-{556094EF-B3B5-FECE-821E-5242484C1353}" dt="2024-05-21T12:24:04.646" v="28"/>
          <ac:picMkLst>
            <pc:docMk/>
            <pc:sldMk cId="128958277" sldId="387"/>
            <ac:picMk id="44" creationId="{EC7D56F1-B026-8964-5800-206830EFCF2E}"/>
          </ac:picMkLst>
        </pc:picChg>
        <pc:picChg chg="add">
          <ac:chgData name="Riel, Kevin van" userId="S::k.p.g.l.v.riel@student.tue.nl::e8501a92-c709-4f3e-8a19-16cbd836fe19" providerId="AD" clId="Web-{556094EF-B3B5-FECE-821E-5242484C1353}" dt="2024-05-21T12:24:04.661" v="29"/>
          <ac:picMkLst>
            <pc:docMk/>
            <pc:sldMk cId="128958277" sldId="387"/>
            <ac:picMk id="46" creationId="{E947B78D-F171-A3CE-8E3E-58C57835AAB6}"/>
          </ac:picMkLst>
        </pc:picChg>
        <pc:picChg chg="add">
          <ac:chgData name="Riel, Kevin van" userId="S::k.p.g.l.v.riel@student.tue.nl::e8501a92-c709-4f3e-8a19-16cbd836fe19" providerId="AD" clId="Web-{556094EF-B3B5-FECE-821E-5242484C1353}" dt="2024-05-21T12:24:04.677" v="30"/>
          <ac:picMkLst>
            <pc:docMk/>
            <pc:sldMk cId="128958277" sldId="387"/>
            <ac:picMk id="48" creationId="{085234D4-1A9B-B796-4C80-B231825F81A6}"/>
          </ac:picMkLst>
        </pc:picChg>
        <pc:picChg chg="add">
          <ac:chgData name="Riel, Kevin van" userId="S::k.p.g.l.v.riel@student.tue.nl::e8501a92-c709-4f3e-8a19-16cbd836fe19" providerId="AD" clId="Web-{556094EF-B3B5-FECE-821E-5242484C1353}" dt="2024-05-21T12:24:04.677" v="31"/>
          <ac:picMkLst>
            <pc:docMk/>
            <pc:sldMk cId="128958277" sldId="387"/>
            <ac:picMk id="50" creationId="{DA6A36BF-1CD6-235F-FAA5-53B58C6268AE}"/>
          </ac:picMkLst>
        </pc:picChg>
        <pc:picChg chg="add">
          <ac:chgData name="Riel, Kevin van" userId="S::k.p.g.l.v.riel@student.tue.nl::e8501a92-c709-4f3e-8a19-16cbd836fe19" providerId="AD" clId="Web-{556094EF-B3B5-FECE-821E-5242484C1353}" dt="2024-05-21T12:24:04.693" v="32"/>
          <ac:picMkLst>
            <pc:docMk/>
            <pc:sldMk cId="128958277" sldId="387"/>
            <ac:picMk id="52" creationId="{EB3DD687-44B7-3105-BDB8-D0D46D8FD2B0}"/>
          </ac:picMkLst>
        </pc:picChg>
        <pc:picChg chg="del">
          <ac:chgData name="Riel, Kevin van" userId="S::k.p.g.l.v.riel@student.tue.nl::e8501a92-c709-4f3e-8a19-16cbd836fe19" providerId="AD" clId="Web-{556094EF-B3B5-FECE-821E-5242484C1353}" dt="2024-05-21T12:23:33.268" v="8"/>
          <ac:picMkLst>
            <pc:docMk/>
            <pc:sldMk cId="128958277" sldId="387"/>
            <ac:picMk id="1026" creationId="{DF3AC8FC-22D6-24CF-F136-1E43758BFC0B}"/>
          </ac:picMkLst>
        </pc:picChg>
        <pc:cxnChg chg="add">
          <ac:chgData name="Riel, Kevin van" userId="S::k.p.g.l.v.riel@student.tue.nl::e8501a92-c709-4f3e-8a19-16cbd836fe19" providerId="AD" clId="Web-{556094EF-B3B5-FECE-821E-5242484C1353}" dt="2024-05-21T12:24:04.396" v="10"/>
          <ac:cxnSpMkLst>
            <pc:docMk/>
            <pc:sldMk cId="128958277" sldId="387"/>
            <ac:cxnSpMk id="3" creationId="{2C7EE4CD-3D73-014D-04FC-BA179E3F4AA3}"/>
          </ac:cxnSpMkLst>
        </pc:cxnChg>
        <pc:cxnChg chg="add">
          <ac:chgData name="Riel, Kevin van" userId="S::k.p.g.l.v.riel@student.tue.nl::e8501a92-c709-4f3e-8a19-16cbd836fe19" providerId="AD" clId="Web-{556094EF-B3B5-FECE-821E-5242484C1353}" dt="2024-05-21T12:24:04.505" v="16"/>
          <ac:cxnSpMkLst>
            <pc:docMk/>
            <pc:sldMk cId="128958277" sldId="387"/>
            <ac:cxnSpMk id="20" creationId="{CB7F0346-E7C7-55EE-8EA2-2652416EAC51}"/>
          </ac:cxnSpMkLst>
        </pc:cxnChg>
        <pc:cxnChg chg="add">
          <ac:chgData name="Riel, Kevin van" userId="S::k.p.g.l.v.riel@student.tue.nl::e8501a92-c709-4f3e-8a19-16cbd836fe19" providerId="AD" clId="Web-{556094EF-B3B5-FECE-821E-5242484C1353}" dt="2024-05-21T12:24:04.505" v="17"/>
          <ac:cxnSpMkLst>
            <pc:docMk/>
            <pc:sldMk cId="128958277" sldId="387"/>
            <ac:cxnSpMk id="22" creationId="{8B3A7290-32A8-81DE-82EE-98161BE7FF03}"/>
          </ac:cxnSpMkLst>
        </pc:cxnChg>
        <pc:cxnChg chg="add">
          <ac:chgData name="Riel, Kevin van" userId="S::k.p.g.l.v.riel@student.tue.nl::e8501a92-c709-4f3e-8a19-16cbd836fe19" providerId="AD" clId="Web-{556094EF-B3B5-FECE-821E-5242484C1353}" dt="2024-05-21T12:24:04.552" v="21"/>
          <ac:cxnSpMkLst>
            <pc:docMk/>
            <pc:sldMk cId="128958277" sldId="387"/>
            <ac:cxnSpMk id="30" creationId="{8A37E8EE-A09A-1B58-4CB7-CC8BDE69E14D}"/>
          </ac:cxnSpMkLst>
        </pc:cxnChg>
      </pc:sldChg>
      <pc:sldChg chg="modSp add ord replId">
        <pc:chgData name="Riel, Kevin van" userId="S::k.p.g.l.v.riel@student.tue.nl::e8501a92-c709-4f3e-8a19-16cbd836fe19" providerId="AD" clId="Web-{556094EF-B3B5-FECE-821E-5242484C1353}" dt="2024-05-21T12:32:19.325" v="37" actId="1076"/>
        <pc:sldMkLst>
          <pc:docMk/>
          <pc:sldMk cId="206102306" sldId="387"/>
        </pc:sldMkLst>
        <pc:picChg chg="mod">
          <ac:chgData name="Riel, Kevin van" userId="S::k.p.g.l.v.riel@student.tue.nl::e8501a92-c709-4f3e-8a19-16cbd836fe19" providerId="AD" clId="Web-{556094EF-B3B5-FECE-821E-5242484C1353}" dt="2024-05-21T12:32:19.325" v="37" actId="1076"/>
          <ac:picMkLst>
            <pc:docMk/>
            <pc:sldMk cId="206102306" sldId="387"/>
            <ac:picMk id="56" creationId="{184988AC-7C44-ED6E-65F3-D21E9CD5D2E9}"/>
          </ac:picMkLst>
        </pc:picChg>
      </pc:sldChg>
    </pc:docChg>
  </pc:docChgLst>
  <pc:docChgLst>
    <pc:chgData name="Riel, Kevin van" userId="S::k.p.g.l.v.riel@student.tue.nl::e8501a92-c709-4f3e-8a19-16cbd836fe19" providerId="AD" clId="Web-{27624D2F-FA35-999D-FB26-490F1E8085E6}"/>
    <pc:docChg chg="modSld">
      <pc:chgData name="Riel, Kevin van" userId="S::k.p.g.l.v.riel@student.tue.nl::e8501a92-c709-4f3e-8a19-16cbd836fe19" providerId="AD" clId="Web-{27624D2F-FA35-999D-FB26-490F1E8085E6}" dt="2024-05-21T20:12:35.218" v="2" actId="20577"/>
      <pc:docMkLst>
        <pc:docMk/>
      </pc:docMkLst>
      <pc:sldChg chg="modSp">
        <pc:chgData name="Riel, Kevin van" userId="S::k.p.g.l.v.riel@student.tue.nl::e8501a92-c709-4f3e-8a19-16cbd836fe19" providerId="AD" clId="Web-{27624D2F-FA35-999D-FB26-490F1E8085E6}" dt="2024-05-21T20:12:35.218" v="2" actId="20577"/>
        <pc:sldMkLst>
          <pc:docMk/>
          <pc:sldMk cId="865040585" sldId="379"/>
        </pc:sldMkLst>
        <pc:spChg chg="mod">
          <ac:chgData name="Riel, Kevin van" userId="S::k.p.g.l.v.riel@student.tue.nl::e8501a92-c709-4f3e-8a19-16cbd836fe19" providerId="AD" clId="Web-{27624D2F-FA35-999D-FB26-490F1E8085E6}" dt="2024-05-21T20:12:35.218" v="2" actId="20577"/>
          <ac:spMkLst>
            <pc:docMk/>
            <pc:sldMk cId="865040585" sldId="379"/>
            <ac:spMk id="3" creationId="{3618A362-D5F4-E358-EE2C-23E3AE048E10}"/>
          </ac:spMkLst>
        </pc:spChg>
      </pc:sldChg>
    </pc:docChg>
  </pc:docChgLst>
  <pc:docChgLst>
    <pc:chgData name="Riel, Kevin van" userId="S::k.p.g.l.v.riel@student.tue.nl::e8501a92-c709-4f3e-8a19-16cbd836fe19" providerId="AD" clId="Web-{3F209D83-ECD5-E512-C72C-82C8652E12A2}"/>
    <pc:docChg chg="modSld">
      <pc:chgData name="Riel, Kevin van" userId="S::k.p.g.l.v.riel@student.tue.nl::e8501a92-c709-4f3e-8a19-16cbd836fe19" providerId="AD" clId="Web-{3F209D83-ECD5-E512-C72C-82C8652E12A2}" dt="2024-05-21T12:30:24.854" v="28" actId="1076"/>
      <pc:docMkLst>
        <pc:docMk/>
      </pc:docMkLst>
      <pc:sldChg chg="addSp delSp modSp">
        <pc:chgData name="Riel, Kevin van" userId="S::k.p.g.l.v.riel@student.tue.nl::e8501a92-c709-4f3e-8a19-16cbd836fe19" providerId="AD" clId="Web-{3F209D83-ECD5-E512-C72C-82C8652E12A2}" dt="2024-05-21T12:27:28.053" v="1"/>
        <pc:sldMkLst>
          <pc:docMk/>
          <pc:sldMk cId="4038080680" sldId="364"/>
        </pc:sldMkLst>
        <pc:picChg chg="add mod">
          <ac:chgData name="Riel, Kevin van" userId="S::k.p.g.l.v.riel@student.tue.nl::e8501a92-c709-4f3e-8a19-16cbd836fe19" providerId="AD" clId="Web-{3F209D83-ECD5-E512-C72C-82C8652E12A2}" dt="2024-05-21T12:27:28.053" v="1"/>
          <ac:picMkLst>
            <pc:docMk/>
            <pc:sldMk cId="4038080680" sldId="364"/>
            <ac:picMk id="2" creationId="{393A6DAE-8062-A5D7-FFD0-B0E691964BF8}"/>
          </ac:picMkLst>
        </pc:picChg>
        <pc:picChg chg="del">
          <ac:chgData name="Riel, Kevin van" userId="S::k.p.g.l.v.riel@student.tue.nl::e8501a92-c709-4f3e-8a19-16cbd836fe19" providerId="AD" clId="Web-{3F209D83-ECD5-E512-C72C-82C8652E12A2}" dt="2024-05-21T12:27:25.084" v="0"/>
          <ac:picMkLst>
            <pc:docMk/>
            <pc:sldMk cId="4038080680" sldId="364"/>
            <ac:picMk id="9" creationId="{2DA7BCEA-4197-9BE8-AFF6-20919C2789A0}"/>
          </ac:picMkLst>
        </pc:picChg>
      </pc:sldChg>
      <pc:sldChg chg="addSp delSp modSp">
        <pc:chgData name="Riel, Kevin van" userId="S::k.p.g.l.v.riel@student.tue.nl::e8501a92-c709-4f3e-8a19-16cbd836fe19" providerId="AD" clId="Web-{3F209D83-ECD5-E512-C72C-82C8652E12A2}" dt="2024-05-21T12:30:24.854" v="28" actId="1076"/>
        <pc:sldMkLst>
          <pc:docMk/>
          <pc:sldMk cId="206102306" sldId="387"/>
        </pc:sldMkLst>
        <pc:spChg chg="del">
          <ac:chgData name="Riel, Kevin van" userId="S::k.p.g.l.v.riel@student.tue.nl::e8501a92-c709-4f3e-8a19-16cbd836fe19" providerId="AD" clId="Web-{3F209D83-ECD5-E512-C72C-82C8652E12A2}" dt="2024-05-21T12:29:33.228" v="13"/>
          <ac:spMkLst>
            <pc:docMk/>
            <pc:sldMk cId="206102306" sldId="387"/>
            <ac:spMk id="10" creationId="{4138F3D1-200D-6C04-88AC-684A50D75C93}"/>
          </ac:spMkLst>
        </pc:spChg>
        <pc:spChg chg="mod">
          <ac:chgData name="Riel, Kevin van" userId="S::k.p.g.l.v.riel@student.tue.nl::e8501a92-c709-4f3e-8a19-16cbd836fe19" providerId="AD" clId="Web-{3F209D83-ECD5-E512-C72C-82C8652E12A2}" dt="2024-05-21T12:30:24.854" v="28" actId="1076"/>
          <ac:spMkLst>
            <pc:docMk/>
            <pc:sldMk cId="206102306" sldId="387"/>
            <ac:spMk id="1044" creationId="{E179F6E8-91DA-BE85-A425-FFE8D79BB72E}"/>
          </ac:spMkLst>
        </pc:spChg>
        <pc:picChg chg="add mod ord">
          <ac:chgData name="Riel, Kevin van" userId="S::k.p.g.l.v.riel@student.tue.nl::e8501a92-c709-4f3e-8a19-16cbd836fe19" providerId="AD" clId="Web-{3F209D83-ECD5-E512-C72C-82C8652E12A2}" dt="2024-05-21T12:30:15.542" v="26" actId="14100"/>
          <ac:picMkLst>
            <pc:docMk/>
            <pc:sldMk cId="206102306" sldId="387"/>
            <ac:picMk id="3" creationId="{040C0ABF-F15C-CA3C-B52D-C53EC406E94E}"/>
          </ac:picMkLst>
        </pc:picChg>
        <pc:picChg chg="ord">
          <ac:chgData name="Riel, Kevin van" userId="S::k.p.g.l.v.riel@student.tue.nl::e8501a92-c709-4f3e-8a19-16cbd836fe19" providerId="AD" clId="Web-{3F209D83-ECD5-E512-C72C-82C8652E12A2}" dt="2024-05-21T12:30:06.401" v="25"/>
          <ac:picMkLst>
            <pc:docMk/>
            <pc:sldMk cId="206102306" sldId="387"/>
            <ac:picMk id="4" creationId="{5978EDA1-F33A-D273-7331-EED04E079CF4}"/>
          </ac:picMkLst>
        </pc:picChg>
        <pc:picChg chg="del">
          <ac:chgData name="Riel, Kevin van" userId="S::k.p.g.l.v.riel@student.tue.nl::e8501a92-c709-4f3e-8a19-16cbd836fe19" providerId="AD" clId="Web-{3F209D83-ECD5-E512-C72C-82C8652E12A2}" dt="2024-05-21T12:29:31.447" v="11"/>
          <ac:picMkLst>
            <pc:docMk/>
            <pc:sldMk cId="206102306" sldId="387"/>
            <ac:picMk id="18" creationId="{B2875330-227F-9ADF-2B05-E515E93F9D6C}"/>
          </ac:picMkLst>
        </pc:picChg>
        <pc:picChg chg="mod">
          <ac:chgData name="Riel, Kevin van" userId="S::k.p.g.l.v.riel@student.tue.nl::e8501a92-c709-4f3e-8a19-16cbd836fe19" providerId="AD" clId="Web-{3F209D83-ECD5-E512-C72C-82C8652E12A2}" dt="2024-05-21T12:30:24.854" v="27" actId="1076"/>
          <ac:picMkLst>
            <pc:docMk/>
            <pc:sldMk cId="206102306" sldId="387"/>
            <ac:picMk id="20" creationId="{DA4500C2-9B96-F9BE-03F7-516597C745AE}"/>
          </ac:picMkLst>
        </pc:picChg>
        <pc:picChg chg="add del">
          <ac:chgData name="Riel, Kevin van" userId="S::k.p.g.l.v.riel@student.tue.nl::e8501a92-c709-4f3e-8a19-16cbd836fe19" providerId="AD" clId="Web-{3F209D83-ECD5-E512-C72C-82C8652E12A2}" dt="2024-05-21T12:29:30.947" v="10"/>
          <ac:picMkLst>
            <pc:docMk/>
            <pc:sldMk cId="206102306" sldId="387"/>
            <ac:picMk id="30" creationId="{D3EF6D97-EC59-9CA8-21AD-F4B42330DFDB}"/>
          </ac:picMkLst>
        </pc:picChg>
        <pc:picChg chg="del">
          <ac:chgData name="Riel, Kevin van" userId="S::k.p.g.l.v.riel@student.tue.nl::e8501a92-c709-4f3e-8a19-16cbd836fe19" providerId="AD" clId="Web-{3F209D83-ECD5-E512-C72C-82C8652E12A2}" dt="2024-05-21T12:29:38.978" v="18"/>
          <ac:picMkLst>
            <pc:docMk/>
            <pc:sldMk cId="206102306" sldId="387"/>
            <ac:picMk id="1024" creationId="{D3ED717D-9EF4-85C2-2F43-2003C7C087F9}"/>
          </ac:picMkLst>
        </pc:picChg>
        <pc:picChg chg="del">
          <ac:chgData name="Riel, Kevin van" userId="S::k.p.g.l.v.riel@student.tue.nl::e8501a92-c709-4f3e-8a19-16cbd836fe19" providerId="AD" clId="Web-{3F209D83-ECD5-E512-C72C-82C8652E12A2}" dt="2024-05-21T12:29:36.150" v="15"/>
          <ac:picMkLst>
            <pc:docMk/>
            <pc:sldMk cId="206102306" sldId="387"/>
            <ac:picMk id="1042" creationId="{23B4BAE7-C22F-2A0D-D7EF-9A9DBE258D21}"/>
          </ac:picMkLst>
        </pc:picChg>
        <pc:cxnChg chg="del">
          <ac:chgData name="Riel, Kevin van" userId="S::k.p.g.l.v.riel@student.tue.nl::e8501a92-c709-4f3e-8a19-16cbd836fe19" providerId="AD" clId="Web-{3F209D83-ECD5-E512-C72C-82C8652E12A2}" dt="2024-05-21T12:29:37.853" v="17"/>
          <ac:cxnSpMkLst>
            <pc:docMk/>
            <pc:sldMk cId="206102306" sldId="387"/>
            <ac:cxnSpMk id="24" creationId="{AC089EDE-4415-BA30-CE59-40ACBB46CBAB}"/>
          </ac:cxnSpMkLst>
        </pc:cxnChg>
        <pc:cxnChg chg="del">
          <ac:chgData name="Riel, Kevin van" userId="S::k.p.g.l.v.riel@student.tue.nl::e8501a92-c709-4f3e-8a19-16cbd836fe19" providerId="AD" clId="Web-{3F209D83-ECD5-E512-C72C-82C8652E12A2}" dt="2024-05-21T12:29:32.509" v="12"/>
          <ac:cxnSpMkLst>
            <pc:docMk/>
            <pc:sldMk cId="206102306" sldId="387"/>
            <ac:cxnSpMk id="25" creationId="{4AB660D2-D7D2-CD1A-A4D7-73870559B0FD}"/>
          </ac:cxnSpMkLst>
        </pc:cxnChg>
        <pc:cxnChg chg="del">
          <ac:chgData name="Riel, Kevin van" userId="S::k.p.g.l.v.riel@student.tue.nl::e8501a92-c709-4f3e-8a19-16cbd836fe19" providerId="AD" clId="Web-{3F209D83-ECD5-E512-C72C-82C8652E12A2}" dt="2024-05-21T12:29:34.213" v="14"/>
          <ac:cxnSpMkLst>
            <pc:docMk/>
            <pc:sldMk cId="206102306" sldId="387"/>
            <ac:cxnSpMk id="34" creationId="{9D9DB63A-0CAD-AC4B-B2BA-364371A28C26}"/>
          </ac:cxnSpMkLst>
        </pc:cxnChg>
        <pc:cxnChg chg="del">
          <ac:chgData name="Riel, Kevin van" userId="S::k.p.g.l.v.riel@student.tue.nl::e8501a92-c709-4f3e-8a19-16cbd836fe19" providerId="AD" clId="Web-{3F209D83-ECD5-E512-C72C-82C8652E12A2}" dt="2024-05-21T12:29:37.119" v="16"/>
          <ac:cxnSpMkLst>
            <pc:docMk/>
            <pc:sldMk cId="206102306" sldId="387"/>
            <ac:cxnSpMk id="1037" creationId="{6333B1C1-057F-B88A-0FFB-94E98D695135}"/>
          </ac:cxnSpMkLst>
        </pc:cxnChg>
      </pc:sldChg>
    </pc:docChg>
  </pc:docChgLst>
  <pc:docChgLst>
    <pc:chgData name="Riel, Kevin van" userId="S::k.p.g.l.v.riel@student.tue.nl::e8501a92-c709-4f3e-8a19-16cbd836fe19" providerId="AD" clId="Web-{A79E2F49-2D29-B6BD-FC46-736032B44571}"/>
    <pc:docChg chg="modSld">
      <pc:chgData name="Riel, Kevin van" userId="S::k.p.g.l.v.riel@student.tue.nl::e8501a92-c709-4f3e-8a19-16cbd836fe19" providerId="AD" clId="Web-{A79E2F49-2D29-B6BD-FC46-736032B44571}" dt="2024-05-21T20:09:56.354" v="13" actId="20577"/>
      <pc:docMkLst>
        <pc:docMk/>
      </pc:docMkLst>
      <pc:sldChg chg="addSp modSp">
        <pc:chgData name="Riel, Kevin van" userId="S::k.p.g.l.v.riel@student.tue.nl::e8501a92-c709-4f3e-8a19-16cbd836fe19" providerId="AD" clId="Web-{A79E2F49-2D29-B6BD-FC46-736032B44571}" dt="2024-05-21T20:07:07.005" v="2" actId="1076"/>
        <pc:sldMkLst>
          <pc:docMk/>
          <pc:sldMk cId="0" sldId="262"/>
        </pc:sldMkLst>
        <pc:picChg chg="add mod">
          <ac:chgData name="Riel, Kevin van" userId="S::k.p.g.l.v.riel@student.tue.nl::e8501a92-c709-4f3e-8a19-16cbd836fe19" providerId="AD" clId="Web-{A79E2F49-2D29-B6BD-FC46-736032B44571}" dt="2024-05-21T20:07:07.005" v="2" actId="1076"/>
          <ac:picMkLst>
            <pc:docMk/>
            <pc:sldMk cId="0" sldId="262"/>
            <ac:picMk id="15" creationId="{C00E2282-124E-2FFA-D8D4-E1D794DE24E7}"/>
          </ac:picMkLst>
        </pc:picChg>
      </pc:sldChg>
      <pc:sldChg chg="modSp">
        <pc:chgData name="Riel, Kevin van" userId="S::k.p.g.l.v.riel@student.tue.nl::e8501a92-c709-4f3e-8a19-16cbd836fe19" providerId="AD" clId="Web-{A79E2F49-2D29-B6BD-FC46-736032B44571}" dt="2024-05-21T20:09:56.354" v="13" actId="20577"/>
        <pc:sldMkLst>
          <pc:docMk/>
          <pc:sldMk cId="1138662212" sldId="371"/>
        </pc:sldMkLst>
        <pc:spChg chg="mod">
          <ac:chgData name="Riel, Kevin van" userId="S::k.p.g.l.v.riel@student.tue.nl::e8501a92-c709-4f3e-8a19-16cbd836fe19" providerId="AD" clId="Web-{A79E2F49-2D29-B6BD-FC46-736032B44571}" dt="2024-05-21T20:09:56.354" v="13" actId="20577"/>
          <ac:spMkLst>
            <pc:docMk/>
            <pc:sldMk cId="1138662212" sldId="371"/>
            <ac:spMk id="2" creationId="{A053A37D-E368-9B39-1A14-045984A9E865}"/>
          </ac:spMkLst>
        </pc:spChg>
      </pc:sldChg>
    </pc:docChg>
  </pc:docChgLst>
  <pc:docChgLst>
    <pc:chgData name="Riel, Kevin van" userId="S::k.p.g.l.v.riel@student.tue.nl::e8501a92-c709-4f3e-8a19-16cbd836fe19" providerId="AD" clId="Web-{1EAB70BF-19D4-F2E5-097D-34C23F2B61CE}"/>
    <pc:docChg chg="modSld">
      <pc:chgData name="Riel, Kevin van" userId="S::k.p.g.l.v.riel@student.tue.nl::e8501a92-c709-4f3e-8a19-16cbd836fe19" providerId="AD" clId="Web-{1EAB70BF-19D4-F2E5-097D-34C23F2B61CE}" dt="2024-05-21T12:40:01.501" v="1"/>
      <pc:docMkLst>
        <pc:docMk/>
      </pc:docMkLst>
      <pc:sldChg chg="addAnim modAnim">
        <pc:chgData name="Riel, Kevin van" userId="S::k.p.g.l.v.riel@student.tue.nl::e8501a92-c709-4f3e-8a19-16cbd836fe19" providerId="AD" clId="Web-{1EAB70BF-19D4-F2E5-097D-34C23F2B61CE}" dt="2024-05-21T12:40:01.501" v="1"/>
        <pc:sldMkLst>
          <pc:docMk/>
          <pc:sldMk cId="3886231874" sldId="361"/>
        </pc:sldMkLst>
      </pc:sldChg>
    </pc:docChg>
  </pc:docChgLst>
  <pc:docChgLst>
    <pc:chgData name="Sleddens, Merel" userId="5b78d1de-226c-4fcf-9b74-6d7f3f3277a9" providerId="ADAL" clId="{444F1297-9BF4-4370-BAE4-421114B07CEE}"/>
    <pc:docChg chg="undo custSel modSld">
      <pc:chgData name="Sleddens, Merel" userId="5b78d1de-226c-4fcf-9b74-6d7f3f3277a9" providerId="ADAL" clId="{444F1297-9BF4-4370-BAE4-421114B07CEE}" dt="2024-05-21T12:10:47.572" v="33" actId="6549"/>
      <pc:docMkLst>
        <pc:docMk/>
      </pc:docMkLst>
      <pc:sldChg chg="modSp mod">
        <pc:chgData name="Sleddens, Merel" userId="5b78d1de-226c-4fcf-9b74-6d7f3f3277a9" providerId="ADAL" clId="{444F1297-9BF4-4370-BAE4-421114B07CEE}" dt="2024-05-21T12:07:16.300" v="2" actId="1036"/>
        <pc:sldMkLst>
          <pc:docMk/>
          <pc:sldMk cId="3484449302" sldId="360"/>
        </pc:sldMkLst>
        <pc:picChg chg="mod">
          <ac:chgData name="Sleddens, Merel" userId="5b78d1de-226c-4fcf-9b74-6d7f3f3277a9" providerId="ADAL" clId="{444F1297-9BF4-4370-BAE4-421114B07CEE}" dt="2024-05-21T12:07:16.300" v="2" actId="1036"/>
          <ac:picMkLst>
            <pc:docMk/>
            <pc:sldMk cId="3484449302" sldId="360"/>
            <ac:picMk id="2" creationId="{2FD05944-1563-11B5-5828-427FAA6ECC21}"/>
          </ac:picMkLst>
        </pc:picChg>
      </pc:sldChg>
      <pc:sldChg chg="modSp mod">
        <pc:chgData name="Sleddens, Merel" userId="5b78d1de-226c-4fcf-9b74-6d7f3f3277a9" providerId="ADAL" clId="{444F1297-9BF4-4370-BAE4-421114B07CEE}" dt="2024-05-21T12:08:52.340" v="8" actId="14100"/>
        <pc:sldMkLst>
          <pc:docMk/>
          <pc:sldMk cId="2530829379" sldId="381"/>
        </pc:sldMkLst>
        <pc:spChg chg="mod">
          <ac:chgData name="Sleddens, Merel" userId="5b78d1de-226c-4fcf-9b74-6d7f3f3277a9" providerId="ADAL" clId="{444F1297-9BF4-4370-BAE4-421114B07CEE}" dt="2024-05-21T12:08:52.340" v="8" actId="14100"/>
          <ac:spMkLst>
            <pc:docMk/>
            <pc:sldMk cId="2530829379" sldId="381"/>
            <ac:spMk id="9" creationId="{7363D74E-1148-B74A-6C0F-EF5BF0C08E4B}"/>
          </ac:spMkLst>
        </pc:spChg>
        <pc:picChg chg="mod">
          <ac:chgData name="Sleddens, Merel" userId="5b78d1de-226c-4fcf-9b74-6d7f3f3277a9" providerId="ADAL" clId="{444F1297-9BF4-4370-BAE4-421114B07CEE}" dt="2024-05-21T12:08:45.220" v="5" actId="1076"/>
          <ac:picMkLst>
            <pc:docMk/>
            <pc:sldMk cId="2530829379" sldId="381"/>
            <ac:picMk id="1028" creationId="{D8B99CB4-FE7E-61EA-1BC4-159FFB422F94}"/>
          </ac:picMkLst>
        </pc:picChg>
      </pc:sldChg>
      <pc:sldChg chg="modSp mod modNotesTx">
        <pc:chgData name="Sleddens, Merel" userId="5b78d1de-226c-4fcf-9b74-6d7f3f3277a9" providerId="ADAL" clId="{444F1297-9BF4-4370-BAE4-421114B07CEE}" dt="2024-05-21T12:10:47.572" v="33" actId="6549"/>
        <pc:sldMkLst>
          <pc:docMk/>
          <pc:sldMk cId="906064952" sldId="385"/>
        </pc:sldMkLst>
        <pc:spChg chg="mod">
          <ac:chgData name="Sleddens, Merel" userId="5b78d1de-226c-4fcf-9b74-6d7f3f3277a9" providerId="ADAL" clId="{444F1297-9BF4-4370-BAE4-421114B07CEE}" dt="2024-05-21T12:10:40.592" v="32" actId="14100"/>
          <ac:spMkLst>
            <pc:docMk/>
            <pc:sldMk cId="906064952" sldId="385"/>
            <ac:spMk id="5" creationId="{BECF2ABC-99F2-F8D0-3EC1-6BA3F87EDFD4}"/>
          </ac:spMkLst>
        </pc:spChg>
      </pc:sldChg>
    </pc:docChg>
  </pc:docChgLst>
  <pc:docChgLst>
    <pc:chgData name="Riel, Kevin van" userId="S::k.p.g.l.v.riel@student.tue.nl::e8501a92-c709-4f3e-8a19-16cbd836fe19" providerId="AD" clId="Web-{3E1DB88C-29D2-2410-6505-00E060FDFD00}"/>
    <pc:docChg chg="modSld">
      <pc:chgData name="Riel, Kevin van" userId="S::k.p.g.l.v.riel@student.tue.nl::e8501a92-c709-4f3e-8a19-16cbd836fe19" providerId="AD" clId="Web-{3E1DB88C-29D2-2410-6505-00E060FDFD00}" dt="2024-05-21T12:31:07.463" v="0" actId="1076"/>
      <pc:docMkLst>
        <pc:docMk/>
      </pc:docMkLst>
      <pc:sldChg chg="modSp">
        <pc:chgData name="Riel, Kevin van" userId="S::k.p.g.l.v.riel@student.tue.nl::e8501a92-c709-4f3e-8a19-16cbd836fe19" providerId="AD" clId="Web-{3E1DB88C-29D2-2410-6505-00E060FDFD00}" dt="2024-05-21T12:31:07.463" v="0" actId="1076"/>
        <pc:sldMkLst>
          <pc:docMk/>
          <pc:sldMk cId="206102306" sldId="387"/>
        </pc:sldMkLst>
        <pc:picChg chg="mod">
          <ac:chgData name="Riel, Kevin van" userId="S::k.p.g.l.v.riel@student.tue.nl::e8501a92-c709-4f3e-8a19-16cbd836fe19" providerId="AD" clId="Web-{3E1DB88C-29D2-2410-6505-00E060FDFD00}" dt="2024-05-21T12:31:07.463" v="0" actId="1076"/>
          <ac:picMkLst>
            <pc:docMk/>
            <pc:sldMk cId="206102306" sldId="387"/>
            <ac:picMk id="56" creationId="{184988AC-7C44-ED6E-65F3-D21E9CD5D2E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14D8D-79FA-4B0C-BB2C-74AD2ABCA1EE}" type="datetimeFigureOut">
              <a:rPr lang="nl-NL" smtClean="0"/>
              <a:t>21-5-2024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4F06C-8E50-4E8E-A810-BB431FB69438}" type="slidenum">
              <a:rPr lang="nl-NL" smtClean="0"/>
              <a:t>‹nr.›</a:t>
            </a:fld>
            <a:endParaRPr lang="nl-NL"/>
          </a:p>
        </p:txBody>
      </p:sp>
    </p:spTree>
    <p:extLst>
      <p:ext uri="{BB962C8B-B14F-4D97-AF65-F5344CB8AC3E}">
        <p14:creationId xmlns:p14="http://schemas.microsoft.com/office/powerpoint/2010/main" val="70751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Oké, wat we hier gaan bekijken is: Wie heeft er een flesje water bij zich?</a:t>
            </a:r>
          </a:p>
          <a:p>
            <a:r>
              <a:rPr lang="nl-NL"/>
              <a:t>Waar zou je allemaal aan kunnen denken bij het kopen van zo’n waterfles? Dat zie je hier</a:t>
            </a:r>
          </a:p>
          <a:p>
            <a:r>
              <a:rPr lang="nl-NL"/>
              <a:t>Gaat eigenlijk vooral over: is het wel zo handig om alles in plastic te doen?</a:t>
            </a:r>
          </a:p>
          <a:p>
            <a:r>
              <a:rPr lang="nl-NL"/>
              <a:t>Daar gaat onze lessenserie over</a:t>
            </a:r>
          </a:p>
          <a:p>
            <a:r>
              <a:rPr lang="nl-NL"/>
              <a:t>Waarschijnlijk maakt het dan uit wat voor plastic en waar je het laat, hoe het wordt gemaakt. Dat is waar we ons vandaag een beetje mee bezig gaan houden en volgende keer zitten we meer hier …</a:t>
            </a:r>
          </a:p>
          <a:p>
            <a:r>
              <a:rPr lang="nl-NL"/>
              <a:t>We hebben een indeling gemaakt in twee lessen met beide de 5E Learning </a:t>
            </a:r>
            <a:r>
              <a:rPr lang="nl-NL" err="1"/>
              <a:t>Cycle</a:t>
            </a:r>
            <a:endParaRPr lang="nl-NL"/>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1</a:t>
            </a:fld>
            <a:endParaRPr lang="nl-NL"/>
          </a:p>
        </p:txBody>
      </p:sp>
    </p:spTree>
    <p:extLst>
      <p:ext uri="{BB962C8B-B14F-4D97-AF65-F5344CB8AC3E}">
        <p14:creationId xmlns:p14="http://schemas.microsoft.com/office/powerpoint/2010/main" val="253125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11</a:t>
            </a:fld>
            <a:endParaRPr lang="nl-NL"/>
          </a:p>
        </p:txBody>
      </p:sp>
    </p:spTree>
    <p:extLst>
      <p:ext uri="{BB962C8B-B14F-4D97-AF65-F5344CB8AC3E}">
        <p14:creationId xmlns:p14="http://schemas.microsoft.com/office/powerpoint/2010/main" val="321068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Ze gaan een van de plastics die ik hier heb uitgestald, en in elk geval het </a:t>
            </a:r>
            <a:r>
              <a:rPr lang="nl-NL" err="1"/>
              <a:t>biolplastic</a:t>
            </a:r>
            <a:r>
              <a:rPr lang="nl-NL"/>
              <a:t> bestuderen, in een soort expertgroepje (een tweetal) en dan de additiepolymeren en de condensatiepolymeren vergelijken. Dit maakt het leren voor de docent ook goed zichtbaar, omdat ze de reactievergelijking gaan bespreken en de kenmerken gaan vergelijken</a:t>
            </a:r>
          </a:p>
          <a:p>
            <a:r>
              <a:rPr lang="nl-NL"/>
              <a:t>Ook belangrijk. We gaan het resultaat van deze opdracht gebruiken voor de </a:t>
            </a:r>
            <a:r>
              <a:rPr lang="nl-NL" err="1"/>
              <a:t>Explain</a:t>
            </a:r>
            <a:r>
              <a:rPr lang="nl-NL"/>
              <a:t> </a:t>
            </a:r>
            <a:r>
              <a:rPr lang="nl-NL" err="1"/>
              <a:t>fas</a:t>
            </a:r>
            <a:endParaRPr lang="nl-NL"/>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12</a:t>
            </a:fld>
            <a:endParaRPr lang="nl-NL"/>
          </a:p>
        </p:txBody>
      </p:sp>
    </p:spTree>
    <p:extLst>
      <p:ext uri="{BB962C8B-B14F-4D97-AF65-F5344CB8AC3E}">
        <p14:creationId xmlns:p14="http://schemas.microsoft.com/office/powerpoint/2010/main" val="28124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is hoe zo’n opdracht eruit komt te zien</a:t>
            </a:r>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13</a:t>
            </a:fld>
            <a:endParaRPr lang="nl-NL"/>
          </a:p>
        </p:txBody>
      </p:sp>
    </p:spTree>
    <p:extLst>
      <p:ext uri="{BB962C8B-B14F-4D97-AF65-F5344CB8AC3E}">
        <p14:creationId xmlns:p14="http://schemas.microsoft.com/office/powerpoint/2010/main" val="138562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14</a:t>
            </a:fld>
            <a:endParaRPr lang="nl-NL"/>
          </a:p>
        </p:txBody>
      </p:sp>
    </p:spTree>
    <p:extLst>
      <p:ext uri="{BB962C8B-B14F-4D97-AF65-F5344CB8AC3E}">
        <p14:creationId xmlns:p14="http://schemas.microsoft.com/office/powerpoint/2010/main" val="1240262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Goed, wat gaan we dan toepassen?</a:t>
            </a:r>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16</a:t>
            </a:fld>
            <a:endParaRPr lang="nl-NL"/>
          </a:p>
        </p:txBody>
      </p:sp>
    </p:spTree>
    <p:extLst>
      <p:ext uri="{BB962C8B-B14F-4D97-AF65-F5344CB8AC3E}">
        <p14:creationId xmlns:p14="http://schemas.microsoft.com/office/powerpoint/2010/main" val="4030979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 hebben gekozen voor examenopgaven omdat we dit betekenisvol willen maken voor de 5 havo leerlingen. Het concept van het doorgeven, zorgt voor een flow en het maakt leerresultaten zichtbaar. Leerlingen geven elkaar feedback. Ze kijken ook op verschillende manieren naar dezelfde opdracht.</a:t>
            </a:r>
          </a:p>
          <a:p>
            <a:endParaRPr lang="nl-NL"/>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17</a:t>
            </a:fld>
            <a:endParaRPr lang="nl-NL"/>
          </a:p>
        </p:txBody>
      </p:sp>
    </p:spTree>
    <p:extLst>
      <p:ext uri="{BB962C8B-B14F-4D97-AF65-F5344CB8AC3E}">
        <p14:creationId xmlns:p14="http://schemas.microsoft.com/office/powerpoint/2010/main" val="3318257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18</a:t>
            </a:fld>
            <a:endParaRPr lang="nl-NL"/>
          </a:p>
        </p:txBody>
      </p:sp>
    </p:spTree>
    <p:extLst>
      <p:ext uri="{BB962C8B-B14F-4D97-AF65-F5344CB8AC3E}">
        <p14:creationId xmlns:p14="http://schemas.microsoft.com/office/powerpoint/2010/main" val="3292354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Korte quiz met meerkeuzevragen in Google Forms. Dit is snel en overzichtelijk voor de docent. Voor leerlingen is het ook mogelijk om feedback te krijgen op basis van hun antwoord. De leerlingen maken het thuis, zodat er meer tijd voor de les over is. Wel is het voor de docent zo makkelijk te controleren welke leerlingen de </a:t>
            </a:r>
            <a:r>
              <a:rPr lang="nl-NL" err="1"/>
              <a:t>Evaluate</a:t>
            </a:r>
            <a:r>
              <a:rPr lang="nl-NL"/>
              <a:t> fase eventueel niet gemaakt zouden hebben</a:t>
            </a:r>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19</a:t>
            </a:fld>
            <a:endParaRPr lang="nl-NL"/>
          </a:p>
        </p:txBody>
      </p:sp>
    </p:spTree>
    <p:extLst>
      <p:ext uri="{BB962C8B-B14F-4D97-AF65-F5344CB8AC3E}">
        <p14:creationId xmlns:p14="http://schemas.microsoft.com/office/powerpoint/2010/main" val="1748201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22</a:t>
            </a:fld>
            <a:endParaRPr lang="nl-NL"/>
          </a:p>
        </p:txBody>
      </p:sp>
    </p:spTree>
    <p:extLst>
      <p:ext uri="{BB962C8B-B14F-4D97-AF65-F5344CB8AC3E}">
        <p14:creationId xmlns:p14="http://schemas.microsoft.com/office/powerpoint/2010/main" val="314080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25</a:t>
            </a:fld>
            <a:endParaRPr lang="nl-NL"/>
          </a:p>
        </p:txBody>
      </p:sp>
    </p:spTree>
    <p:extLst>
      <p:ext uri="{BB962C8B-B14F-4D97-AF65-F5344CB8AC3E}">
        <p14:creationId xmlns:p14="http://schemas.microsoft.com/office/powerpoint/2010/main" val="389829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Korte toelichting op de fasen</a:t>
            </a:r>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2</a:t>
            </a:fld>
            <a:endParaRPr lang="nl-NL"/>
          </a:p>
        </p:txBody>
      </p:sp>
    </p:spTree>
    <p:extLst>
      <p:ext uri="{BB962C8B-B14F-4D97-AF65-F5344CB8AC3E}">
        <p14:creationId xmlns:p14="http://schemas.microsoft.com/office/powerpoint/2010/main" val="232395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27</a:t>
            </a:fld>
            <a:endParaRPr lang="nl-NL"/>
          </a:p>
        </p:txBody>
      </p:sp>
    </p:spTree>
    <p:extLst>
      <p:ext uri="{BB962C8B-B14F-4D97-AF65-F5344CB8AC3E}">
        <p14:creationId xmlns:p14="http://schemas.microsoft.com/office/powerpoint/2010/main" val="4248111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Vragen over bepaald plastic. Slaan terug op GGU</a:t>
            </a:r>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29</a:t>
            </a:fld>
            <a:endParaRPr lang="nl-NL"/>
          </a:p>
        </p:txBody>
      </p:sp>
    </p:spTree>
    <p:extLst>
      <p:ext uri="{BB962C8B-B14F-4D97-AF65-F5344CB8AC3E}">
        <p14:creationId xmlns:p14="http://schemas.microsoft.com/office/powerpoint/2010/main" val="839293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30</a:t>
            </a:fld>
            <a:endParaRPr lang="nl-NL"/>
          </a:p>
        </p:txBody>
      </p:sp>
    </p:spTree>
    <p:extLst>
      <p:ext uri="{BB962C8B-B14F-4D97-AF65-F5344CB8AC3E}">
        <p14:creationId xmlns:p14="http://schemas.microsoft.com/office/powerpoint/2010/main" val="687557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Oké, wat we hier gaan bekijken is: Wie heeft er een flesje water bij zich?</a:t>
            </a:r>
          </a:p>
          <a:p>
            <a:r>
              <a:rPr lang="nl-NL"/>
              <a:t>Waar zou je allemaal aan kunnen denken bij het kopen van zo’n waterfles? Dat zie je hier</a:t>
            </a:r>
          </a:p>
          <a:p>
            <a:r>
              <a:rPr lang="nl-NL"/>
              <a:t>Gaat eigenlijk vooral over: is het wel zo handig om alles in plastic te doen?</a:t>
            </a:r>
          </a:p>
          <a:p>
            <a:r>
              <a:rPr lang="nl-NL"/>
              <a:t>Daar gaat onze lessenserie over</a:t>
            </a:r>
          </a:p>
          <a:p>
            <a:r>
              <a:rPr lang="nl-NL"/>
              <a:t>Waarschijnlijk maakt het dan uit wat voor plastic en waar je het laat, hoe het wordt gemaakt. Dat is waar we ons vandaag een beetje mee bezig gaan houden en volgende keer zitten we meer hier …</a:t>
            </a:r>
          </a:p>
          <a:p>
            <a:r>
              <a:rPr lang="nl-NL"/>
              <a:t>We hebben een indeling gemaakt in twee lessen met beide de 5E Learning </a:t>
            </a:r>
            <a:r>
              <a:rPr lang="nl-NL" err="1"/>
              <a:t>Cycle</a:t>
            </a:r>
            <a:endParaRPr lang="nl-NL"/>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32</a:t>
            </a:fld>
            <a:endParaRPr lang="nl-NL"/>
          </a:p>
        </p:txBody>
      </p:sp>
    </p:spTree>
    <p:extLst>
      <p:ext uri="{BB962C8B-B14F-4D97-AF65-F5344CB8AC3E}">
        <p14:creationId xmlns:p14="http://schemas.microsoft.com/office/powerpoint/2010/main" val="175851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eerste les gaat over het maken van plastics. We hebben de lessenserie ontworpen voor 5 havo</a:t>
            </a:r>
          </a:p>
          <a:p>
            <a:r>
              <a:rPr lang="nl-NL"/>
              <a:t>Er is best wat voorkennis uit 4 havo. We gebruiken een voorkennisopdracht als huiswerk om die op te frissen.</a:t>
            </a:r>
          </a:p>
          <a:p>
            <a:r>
              <a:rPr lang="nl-NL"/>
              <a:t>Die voorkennis maakt het juist goed mogelijk om dat leerlingen hier ontdekkend leren, omdat de principes additie en condensatie zijn niet nieuw. Dus dat biedt mogelijkheden</a:t>
            </a:r>
          </a:p>
          <a:p>
            <a:endParaRPr lang="nl-NL"/>
          </a:p>
          <a:p>
            <a:r>
              <a:rPr lang="nl-NL"/>
              <a:t>Dit zijn een aantal leerdoelen van deze les, wat de leerling kan</a:t>
            </a:r>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4</a:t>
            </a:fld>
            <a:endParaRPr lang="nl-NL"/>
          </a:p>
        </p:txBody>
      </p:sp>
    </p:spTree>
    <p:extLst>
      <p:ext uri="{BB962C8B-B14F-4D97-AF65-F5344CB8AC3E}">
        <p14:creationId xmlns:p14="http://schemas.microsoft.com/office/powerpoint/2010/main" val="28310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5</a:t>
            </a:fld>
            <a:endParaRPr lang="nl-NL"/>
          </a:p>
        </p:txBody>
      </p:sp>
    </p:spTree>
    <p:extLst>
      <p:ext uri="{BB962C8B-B14F-4D97-AF65-F5344CB8AC3E}">
        <p14:creationId xmlns:p14="http://schemas.microsoft.com/office/powerpoint/2010/main" val="199788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is dus onderdeel van het </a:t>
            </a:r>
            <a:r>
              <a:rPr lang="nl-NL" err="1"/>
              <a:t>Engage</a:t>
            </a:r>
            <a:r>
              <a:rPr lang="nl-NL"/>
              <a:t>, en … we kijken naar dit symbool</a:t>
            </a:r>
          </a:p>
          <a:p>
            <a:r>
              <a:rPr lang="nl-NL"/>
              <a:t>Heb ik hier plastics uitgestald, wat je kan zien is dat</a:t>
            </a:r>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6</a:t>
            </a:fld>
            <a:endParaRPr lang="nl-NL"/>
          </a:p>
        </p:txBody>
      </p:sp>
    </p:spTree>
    <p:extLst>
      <p:ext uri="{BB962C8B-B14F-4D97-AF65-F5344CB8AC3E}">
        <p14:creationId xmlns:p14="http://schemas.microsoft.com/office/powerpoint/2010/main" val="131951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Want we hebben ook een Plastic kaart voor de leerlingen</a:t>
            </a:r>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7</a:t>
            </a:fld>
            <a:endParaRPr lang="nl-NL"/>
          </a:p>
        </p:txBody>
      </p:sp>
    </p:spTree>
    <p:extLst>
      <p:ext uri="{BB962C8B-B14F-4D97-AF65-F5344CB8AC3E}">
        <p14:creationId xmlns:p14="http://schemas.microsoft.com/office/powerpoint/2010/main" val="400219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Je kunt daar opzoeken wat PE is. Dat tekenen kunnen we allemaal</a:t>
            </a:r>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8</a:t>
            </a:fld>
            <a:endParaRPr lang="nl-NL"/>
          </a:p>
        </p:txBody>
      </p:sp>
    </p:spTree>
    <p:extLst>
      <p:ext uri="{BB962C8B-B14F-4D97-AF65-F5344CB8AC3E}">
        <p14:creationId xmlns:p14="http://schemas.microsoft.com/office/powerpoint/2010/main" val="281571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Vervolgens vertellen we kort dat er een monomeer en een polymeer bestaat</a:t>
            </a:r>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9</a:t>
            </a:fld>
            <a:endParaRPr lang="nl-NL"/>
          </a:p>
        </p:txBody>
      </p:sp>
    </p:spTree>
    <p:extLst>
      <p:ext uri="{BB962C8B-B14F-4D97-AF65-F5344CB8AC3E}">
        <p14:creationId xmlns:p14="http://schemas.microsoft.com/office/powerpoint/2010/main" val="185353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 zien leerlingen wat ze de eerste les gaan doen</a:t>
            </a:r>
          </a:p>
        </p:txBody>
      </p:sp>
      <p:sp>
        <p:nvSpPr>
          <p:cNvPr id="4" name="Tijdelijke aanduiding voor dianummer 3"/>
          <p:cNvSpPr>
            <a:spLocks noGrp="1"/>
          </p:cNvSpPr>
          <p:nvPr>
            <p:ph type="sldNum" sz="quarter" idx="5"/>
          </p:nvPr>
        </p:nvSpPr>
        <p:spPr/>
        <p:txBody>
          <a:bodyPr/>
          <a:lstStyle/>
          <a:p>
            <a:fld id="{2354F06C-8E50-4E8E-A810-BB431FB69438}" type="slidenum">
              <a:rPr lang="nl-NL" smtClean="0"/>
              <a:t>10</a:t>
            </a:fld>
            <a:endParaRPr lang="nl-NL"/>
          </a:p>
        </p:txBody>
      </p:sp>
    </p:spTree>
    <p:extLst>
      <p:ext uri="{BB962C8B-B14F-4D97-AF65-F5344CB8AC3E}">
        <p14:creationId xmlns:p14="http://schemas.microsoft.com/office/powerpoint/2010/main" val="192572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39151-30DA-68C9-1B34-3C7B587721B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A5569F7-559C-FA33-1133-2D622324A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8ACC9FE-66D6-FAD7-294E-DA84DBDD9854}"/>
              </a:ext>
            </a:extLst>
          </p:cNvPr>
          <p:cNvSpPr>
            <a:spLocks noGrp="1"/>
          </p:cNvSpPr>
          <p:nvPr>
            <p:ph type="dt" sz="half" idx="10"/>
          </p:nvPr>
        </p:nvSpPr>
        <p:spPr/>
        <p:txBody>
          <a:bodyPr/>
          <a:lstStyle/>
          <a:p>
            <a:fld id="{C117557C-6E93-466A-A994-67BB7525EBB1}"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3282470C-B918-DD42-A23E-B7913367CF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3B99C3-D7AF-3EF3-D1B5-CDE938C3AA7E}"/>
              </a:ext>
            </a:extLst>
          </p:cNvPr>
          <p:cNvSpPr>
            <a:spLocks noGrp="1"/>
          </p:cNvSpPr>
          <p:nvPr>
            <p:ph type="sldNum" sz="quarter" idx="12"/>
          </p:nvPr>
        </p:nvSpPr>
        <p:spPr/>
        <p:txBody>
          <a:bodyPr/>
          <a:lstStyle/>
          <a:p>
            <a:fld id="{A03BAA7E-B07A-4A17-96F5-99733A57928C}" type="slidenum">
              <a:rPr lang="nl-NL" smtClean="0"/>
              <a:t>‹nr.›</a:t>
            </a:fld>
            <a:endParaRPr lang="nl-NL"/>
          </a:p>
        </p:txBody>
      </p:sp>
    </p:spTree>
    <p:extLst>
      <p:ext uri="{BB962C8B-B14F-4D97-AF65-F5344CB8AC3E}">
        <p14:creationId xmlns:p14="http://schemas.microsoft.com/office/powerpoint/2010/main" val="136580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DFE7C-1385-6A3D-7AC1-6371E595B9A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8389DA3-4C24-CE6C-B1A8-22647BC5665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999ACB9-15CF-108A-AB55-013491240496}"/>
              </a:ext>
            </a:extLst>
          </p:cNvPr>
          <p:cNvSpPr>
            <a:spLocks noGrp="1"/>
          </p:cNvSpPr>
          <p:nvPr>
            <p:ph type="dt" sz="half" idx="10"/>
          </p:nvPr>
        </p:nvSpPr>
        <p:spPr/>
        <p:txBody>
          <a:bodyPr/>
          <a:lstStyle/>
          <a:p>
            <a:fld id="{C117557C-6E93-466A-A994-67BB7525EBB1}"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6BAF82D2-A954-E53C-D3D3-C80C8DB2BA6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8C6976-5F4E-5348-7ED1-826C8F8BB10B}"/>
              </a:ext>
            </a:extLst>
          </p:cNvPr>
          <p:cNvSpPr>
            <a:spLocks noGrp="1"/>
          </p:cNvSpPr>
          <p:nvPr>
            <p:ph type="sldNum" sz="quarter" idx="12"/>
          </p:nvPr>
        </p:nvSpPr>
        <p:spPr/>
        <p:txBody>
          <a:bodyPr/>
          <a:lstStyle/>
          <a:p>
            <a:fld id="{A03BAA7E-B07A-4A17-96F5-99733A57928C}" type="slidenum">
              <a:rPr lang="nl-NL" smtClean="0"/>
              <a:t>‹nr.›</a:t>
            </a:fld>
            <a:endParaRPr lang="nl-NL"/>
          </a:p>
        </p:txBody>
      </p:sp>
    </p:spTree>
    <p:extLst>
      <p:ext uri="{BB962C8B-B14F-4D97-AF65-F5344CB8AC3E}">
        <p14:creationId xmlns:p14="http://schemas.microsoft.com/office/powerpoint/2010/main" val="25259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37EE521-589C-1AC1-B1CF-E3009941E22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DF9B661-7758-4DEB-04BC-A46787D8CDB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4F7C32-BAD8-E112-836E-3D6FABE9B5D9}"/>
              </a:ext>
            </a:extLst>
          </p:cNvPr>
          <p:cNvSpPr>
            <a:spLocks noGrp="1"/>
          </p:cNvSpPr>
          <p:nvPr>
            <p:ph type="dt" sz="half" idx="10"/>
          </p:nvPr>
        </p:nvSpPr>
        <p:spPr/>
        <p:txBody>
          <a:bodyPr/>
          <a:lstStyle/>
          <a:p>
            <a:fld id="{C117557C-6E93-466A-A994-67BB7525EBB1}"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B84DD52C-A01E-F1AB-3B81-0322232255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9B6937-DD84-9F25-3640-163BD69951CC}"/>
              </a:ext>
            </a:extLst>
          </p:cNvPr>
          <p:cNvSpPr>
            <a:spLocks noGrp="1"/>
          </p:cNvSpPr>
          <p:nvPr>
            <p:ph type="sldNum" sz="quarter" idx="12"/>
          </p:nvPr>
        </p:nvSpPr>
        <p:spPr/>
        <p:txBody>
          <a:bodyPr/>
          <a:lstStyle/>
          <a:p>
            <a:fld id="{A03BAA7E-B07A-4A17-96F5-99733A57928C}" type="slidenum">
              <a:rPr lang="nl-NL" smtClean="0"/>
              <a:t>‹nr.›</a:t>
            </a:fld>
            <a:endParaRPr lang="nl-NL"/>
          </a:p>
        </p:txBody>
      </p:sp>
    </p:spTree>
    <p:extLst>
      <p:ext uri="{BB962C8B-B14F-4D97-AF65-F5344CB8AC3E}">
        <p14:creationId xmlns:p14="http://schemas.microsoft.com/office/powerpoint/2010/main" val="217384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407473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F1CD21-4285-D69F-9F6A-152A01A300A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E15B8F6-F858-6B15-3223-759463CECCD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FC7E5D-54F7-D1B7-EC52-986C0068945E}"/>
              </a:ext>
            </a:extLst>
          </p:cNvPr>
          <p:cNvSpPr>
            <a:spLocks noGrp="1"/>
          </p:cNvSpPr>
          <p:nvPr>
            <p:ph type="dt" sz="half" idx="10"/>
          </p:nvPr>
        </p:nvSpPr>
        <p:spPr/>
        <p:txBody>
          <a:bodyPr/>
          <a:lstStyle/>
          <a:p>
            <a:fld id="{BC82CE4C-A91C-4BD1-98C7-08C6E56F5CDD}"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8F4CFC26-B234-3E3B-09DE-243F2B61B8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F2C49B-916A-CCAB-647A-464ADE41E969}"/>
              </a:ext>
            </a:extLst>
          </p:cNvPr>
          <p:cNvSpPr>
            <a:spLocks noGrp="1"/>
          </p:cNvSpPr>
          <p:nvPr>
            <p:ph type="sldNum" sz="quarter" idx="12"/>
          </p:nvPr>
        </p:nvSpPr>
        <p:spPr/>
        <p:txBody>
          <a:bodyPr/>
          <a:lstStyle/>
          <a:p>
            <a:fld id="{37B6C5EB-55B2-43B2-9564-7CD3C4DE7729}" type="slidenum">
              <a:rPr lang="nl-NL" smtClean="0"/>
              <a:t>‹nr.›</a:t>
            </a:fld>
            <a:endParaRPr lang="nl-NL"/>
          </a:p>
        </p:txBody>
      </p:sp>
    </p:spTree>
    <p:extLst>
      <p:ext uri="{BB962C8B-B14F-4D97-AF65-F5344CB8AC3E}">
        <p14:creationId xmlns:p14="http://schemas.microsoft.com/office/powerpoint/2010/main" val="144703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2B2CF-8CC4-91B0-83FC-8C45CC83F9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F202102-D0B4-8D17-AFDA-C082D602785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9ABE41-68BC-52CC-EA32-7962BCA8F224}"/>
              </a:ext>
            </a:extLst>
          </p:cNvPr>
          <p:cNvSpPr>
            <a:spLocks noGrp="1"/>
          </p:cNvSpPr>
          <p:nvPr>
            <p:ph type="dt" sz="half" idx="10"/>
          </p:nvPr>
        </p:nvSpPr>
        <p:spPr/>
        <p:txBody>
          <a:bodyPr/>
          <a:lstStyle/>
          <a:p>
            <a:fld id="{C117557C-6E93-466A-A994-67BB7525EBB1}"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55D49716-A114-B6A5-7455-A65B596AB0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825C8C-BCF6-B15D-8B0C-DA8D09E1FA8E}"/>
              </a:ext>
            </a:extLst>
          </p:cNvPr>
          <p:cNvSpPr>
            <a:spLocks noGrp="1"/>
          </p:cNvSpPr>
          <p:nvPr>
            <p:ph type="sldNum" sz="quarter" idx="12"/>
          </p:nvPr>
        </p:nvSpPr>
        <p:spPr/>
        <p:txBody>
          <a:bodyPr/>
          <a:lstStyle/>
          <a:p>
            <a:fld id="{A03BAA7E-B07A-4A17-96F5-99733A57928C}" type="slidenum">
              <a:rPr lang="nl-NL" smtClean="0"/>
              <a:t>‹nr.›</a:t>
            </a:fld>
            <a:endParaRPr lang="nl-NL"/>
          </a:p>
        </p:txBody>
      </p:sp>
    </p:spTree>
    <p:extLst>
      <p:ext uri="{BB962C8B-B14F-4D97-AF65-F5344CB8AC3E}">
        <p14:creationId xmlns:p14="http://schemas.microsoft.com/office/powerpoint/2010/main" val="327146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7A279-B59B-AD99-EB98-DFDA7EF4E14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88E446E-EEA1-FD61-8825-C6116F591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6DA0436-BF7D-87EB-137B-1FA8C9FDA7B9}"/>
              </a:ext>
            </a:extLst>
          </p:cNvPr>
          <p:cNvSpPr>
            <a:spLocks noGrp="1"/>
          </p:cNvSpPr>
          <p:nvPr>
            <p:ph type="dt" sz="half" idx="10"/>
          </p:nvPr>
        </p:nvSpPr>
        <p:spPr/>
        <p:txBody>
          <a:bodyPr/>
          <a:lstStyle/>
          <a:p>
            <a:fld id="{C117557C-6E93-466A-A994-67BB7525EBB1}"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A28673F3-9E0F-9F44-1E5F-10ED3AB8AF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D72570-D986-5944-F96B-449CEB053450}"/>
              </a:ext>
            </a:extLst>
          </p:cNvPr>
          <p:cNvSpPr>
            <a:spLocks noGrp="1"/>
          </p:cNvSpPr>
          <p:nvPr>
            <p:ph type="sldNum" sz="quarter" idx="12"/>
          </p:nvPr>
        </p:nvSpPr>
        <p:spPr/>
        <p:txBody>
          <a:bodyPr/>
          <a:lstStyle/>
          <a:p>
            <a:fld id="{A03BAA7E-B07A-4A17-96F5-99733A57928C}" type="slidenum">
              <a:rPr lang="nl-NL" smtClean="0"/>
              <a:t>‹nr.›</a:t>
            </a:fld>
            <a:endParaRPr lang="nl-NL"/>
          </a:p>
        </p:txBody>
      </p:sp>
    </p:spTree>
    <p:extLst>
      <p:ext uri="{BB962C8B-B14F-4D97-AF65-F5344CB8AC3E}">
        <p14:creationId xmlns:p14="http://schemas.microsoft.com/office/powerpoint/2010/main" val="163624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347C3-8C88-0CA1-6F11-E492479EAAB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29AC192-7BFF-7461-2FC4-4136DB2325E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54F7672-F36E-6329-5263-98F436543B0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75FE7DE-847F-97B5-5F1E-C2058092EBA8}"/>
              </a:ext>
            </a:extLst>
          </p:cNvPr>
          <p:cNvSpPr>
            <a:spLocks noGrp="1"/>
          </p:cNvSpPr>
          <p:nvPr>
            <p:ph type="dt" sz="half" idx="10"/>
          </p:nvPr>
        </p:nvSpPr>
        <p:spPr/>
        <p:txBody>
          <a:bodyPr/>
          <a:lstStyle/>
          <a:p>
            <a:fld id="{C117557C-6E93-466A-A994-67BB7525EBB1}" type="datetimeFigureOut">
              <a:rPr lang="nl-NL" smtClean="0"/>
              <a:t>21-5-2024</a:t>
            </a:fld>
            <a:endParaRPr lang="nl-NL"/>
          </a:p>
        </p:txBody>
      </p:sp>
      <p:sp>
        <p:nvSpPr>
          <p:cNvPr id="6" name="Tijdelijke aanduiding voor voettekst 5">
            <a:extLst>
              <a:ext uri="{FF2B5EF4-FFF2-40B4-BE49-F238E27FC236}">
                <a16:creationId xmlns:a16="http://schemas.microsoft.com/office/drawing/2014/main" id="{FC4DE99E-45AF-73B1-21F5-A16A0038AE4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A9A1E93-3D35-F865-CA5D-9B3CC6704152}"/>
              </a:ext>
            </a:extLst>
          </p:cNvPr>
          <p:cNvSpPr>
            <a:spLocks noGrp="1"/>
          </p:cNvSpPr>
          <p:nvPr>
            <p:ph type="sldNum" sz="quarter" idx="12"/>
          </p:nvPr>
        </p:nvSpPr>
        <p:spPr/>
        <p:txBody>
          <a:bodyPr/>
          <a:lstStyle/>
          <a:p>
            <a:fld id="{A03BAA7E-B07A-4A17-96F5-99733A57928C}" type="slidenum">
              <a:rPr lang="nl-NL" smtClean="0"/>
              <a:t>‹nr.›</a:t>
            </a:fld>
            <a:endParaRPr lang="nl-NL"/>
          </a:p>
        </p:txBody>
      </p:sp>
    </p:spTree>
    <p:extLst>
      <p:ext uri="{BB962C8B-B14F-4D97-AF65-F5344CB8AC3E}">
        <p14:creationId xmlns:p14="http://schemas.microsoft.com/office/powerpoint/2010/main" val="68854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AB416-6929-5075-C742-16F175D074A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D465ABC-0115-02AA-A202-96C0F9200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2E5686F-3837-0F68-40DB-4DA2DB6E81C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374B9D6-A112-9FB4-2F8E-7E08E643F9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35651B8-9924-747E-4241-3F2F2128380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1DD5BD3-46B8-25AF-4FEA-238BF8C0B1EC}"/>
              </a:ext>
            </a:extLst>
          </p:cNvPr>
          <p:cNvSpPr>
            <a:spLocks noGrp="1"/>
          </p:cNvSpPr>
          <p:nvPr>
            <p:ph type="dt" sz="half" idx="10"/>
          </p:nvPr>
        </p:nvSpPr>
        <p:spPr/>
        <p:txBody>
          <a:bodyPr/>
          <a:lstStyle/>
          <a:p>
            <a:fld id="{C117557C-6E93-466A-A994-67BB7525EBB1}" type="datetimeFigureOut">
              <a:rPr lang="nl-NL" smtClean="0"/>
              <a:t>21-5-2024</a:t>
            </a:fld>
            <a:endParaRPr lang="nl-NL"/>
          </a:p>
        </p:txBody>
      </p:sp>
      <p:sp>
        <p:nvSpPr>
          <p:cNvPr id="8" name="Tijdelijke aanduiding voor voettekst 7">
            <a:extLst>
              <a:ext uri="{FF2B5EF4-FFF2-40B4-BE49-F238E27FC236}">
                <a16:creationId xmlns:a16="http://schemas.microsoft.com/office/drawing/2014/main" id="{A3E6AB51-3A04-AAA7-346F-DF3A1709E9C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10722E7-4CB5-ACA5-1A03-E331215FBF3D}"/>
              </a:ext>
            </a:extLst>
          </p:cNvPr>
          <p:cNvSpPr>
            <a:spLocks noGrp="1"/>
          </p:cNvSpPr>
          <p:nvPr>
            <p:ph type="sldNum" sz="quarter" idx="12"/>
          </p:nvPr>
        </p:nvSpPr>
        <p:spPr/>
        <p:txBody>
          <a:bodyPr/>
          <a:lstStyle/>
          <a:p>
            <a:fld id="{A03BAA7E-B07A-4A17-96F5-99733A57928C}" type="slidenum">
              <a:rPr lang="nl-NL" smtClean="0"/>
              <a:t>‹nr.›</a:t>
            </a:fld>
            <a:endParaRPr lang="nl-NL"/>
          </a:p>
        </p:txBody>
      </p:sp>
    </p:spTree>
    <p:extLst>
      <p:ext uri="{BB962C8B-B14F-4D97-AF65-F5344CB8AC3E}">
        <p14:creationId xmlns:p14="http://schemas.microsoft.com/office/powerpoint/2010/main" val="378280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023E2-440F-4D90-3789-750B25D67B5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EF7CA3B-9095-3BAE-B777-28E02D770513}"/>
              </a:ext>
            </a:extLst>
          </p:cNvPr>
          <p:cNvSpPr>
            <a:spLocks noGrp="1"/>
          </p:cNvSpPr>
          <p:nvPr>
            <p:ph type="dt" sz="half" idx="10"/>
          </p:nvPr>
        </p:nvSpPr>
        <p:spPr/>
        <p:txBody>
          <a:bodyPr/>
          <a:lstStyle/>
          <a:p>
            <a:fld id="{C117557C-6E93-466A-A994-67BB7525EBB1}" type="datetimeFigureOut">
              <a:rPr lang="nl-NL" smtClean="0"/>
              <a:t>21-5-2024</a:t>
            </a:fld>
            <a:endParaRPr lang="nl-NL"/>
          </a:p>
        </p:txBody>
      </p:sp>
      <p:sp>
        <p:nvSpPr>
          <p:cNvPr id="4" name="Tijdelijke aanduiding voor voettekst 3">
            <a:extLst>
              <a:ext uri="{FF2B5EF4-FFF2-40B4-BE49-F238E27FC236}">
                <a16:creationId xmlns:a16="http://schemas.microsoft.com/office/drawing/2014/main" id="{1534D3E6-A770-B9FC-977F-3ED01261D2F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4CE226C-0FD5-2918-EFDE-9599FA5E18CF}"/>
              </a:ext>
            </a:extLst>
          </p:cNvPr>
          <p:cNvSpPr>
            <a:spLocks noGrp="1"/>
          </p:cNvSpPr>
          <p:nvPr>
            <p:ph type="sldNum" sz="quarter" idx="12"/>
          </p:nvPr>
        </p:nvSpPr>
        <p:spPr/>
        <p:txBody>
          <a:bodyPr/>
          <a:lstStyle/>
          <a:p>
            <a:fld id="{A03BAA7E-B07A-4A17-96F5-99733A57928C}" type="slidenum">
              <a:rPr lang="nl-NL" smtClean="0"/>
              <a:t>‹nr.›</a:t>
            </a:fld>
            <a:endParaRPr lang="nl-NL"/>
          </a:p>
        </p:txBody>
      </p:sp>
    </p:spTree>
    <p:extLst>
      <p:ext uri="{BB962C8B-B14F-4D97-AF65-F5344CB8AC3E}">
        <p14:creationId xmlns:p14="http://schemas.microsoft.com/office/powerpoint/2010/main" val="6349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0789CEA-CC88-DC90-4505-45496A57F78B}"/>
              </a:ext>
            </a:extLst>
          </p:cNvPr>
          <p:cNvSpPr>
            <a:spLocks noGrp="1"/>
          </p:cNvSpPr>
          <p:nvPr>
            <p:ph type="dt" sz="half" idx="10"/>
          </p:nvPr>
        </p:nvSpPr>
        <p:spPr/>
        <p:txBody>
          <a:bodyPr/>
          <a:lstStyle/>
          <a:p>
            <a:fld id="{C117557C-6E93-466A-A994-67BB7525EBB1}" type="datetimeFigureOut">
              <a:rPr lang="nl-NL" smtClean="0"/>
              <a:t>21-5-2024</a:t>
            </a:fld>
            <a:endParaRPr lang="nl-NL"/>
          </a:p>
        </p:txBody>
      </p:sp>
      <p:sp>
        <p:nvSpPr>
          <p:cNvPr id="3" name="Tijdelijke aanduiding voor voettekst 2">
            <a:extLst>
              <a:ext uri="{FF2B5EF4-FFF2-40B4-BE49-F238E27FC236}">
                <a16:creationId xmlns:a16="http://schemas.microsoft.com/office/drawing/2014/main" id="{24F6A995-6A0E-768B-61B9-9C4E2DC50FB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62796C6-B214-9510-E977-6CD1DD24A7BB}"/>
              </a:ext>
            </a:extLst>
          </p:cNvPr>
          <p:cNvSpPr>
            <a:spLocks noGrp="1"/>
          </p:cNvSpPr>
          <p:nvPr>
            <p:ph type="sldNum" sz="quarter" idx="12"/>
          </p:nvPr>
        </p:nvSpPr>
        <p:spPr/>
        <p:txBody>
          <a:bodyPr/>
          <a:lstStyle/>
          <a:p>
            <a:fld id="{A03BAA7E-B07A-4A17-96F5-99733A57928C}" type="slidenum">
              <a:rPr lang="nl-NL" smtClean="0"/>
              <a:t>‹nr.›</a:t>
            </a:fld>
            <a:endParaRPr lang="nl-NL"/>
          </a:p>
        </p:txBody>
      </p:sp>
    </p:spTree>
    <p:extLst>
      <p:ext uri="{BB962C8B-B14F-4D97-AF65-F5344CB8AC3E}">
        <p14:creationId xmlns:p14="http://schemas.microsoft.com/office/powerpoint/2010/main" val="313438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AB6F6-1656-CF36-9628-D0FEBE8E2B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BFF1FDA-A130-7E10-17AA-64D53D7D8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7349A8C-2ABC-9749-D9ED-E734B2826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DE17632-2311-7CEF-9483-39E2EE9B627F}"/>
              </a:ext>
            </a:extLst>
          </p:cNvPr>
          <p:cNvSpPr>
            <a:spLocks noGrp="1"/>
          </p:cNvSpPr>
          <p:nvPr>
            <p:ph type="dt" sz="half" idx="10"/>
          </p:nvPr>
        </p:nvSpPr>
        <p:spPr/>
        <p:txBody>
          <a:bodyPr/>
          <a:lstStyle/>
          <a:p>
            <a:fld id="{C117557C-6E93-466A-A994-67BB7525EBB1}" type="datetimeFigureOut">
              <a:rPr lang="nl-NL" smtClean="0"/>
              <a:t>21-5-2024</a:t>
            </a:fld>
            <a:endParaRPr lang="nl-NL"/>
          </a:p>
        </p:txBody>
      </p:sp>
      <p:sp>
        <p:nvSpPr>
          <p:cNvPr id="6" name="Tijdelijke aanduiding voor voettekst 5">
            <a:extLst>
              <a:ext uri="{FF2B5EF4-FFF2-40B4-BE49-F238E27FC236}">
                <a16:creationId xmlns:a16="http://schemas.microsoft.com/office/drawing/2014/main" id="{32CA84AA-19D6-C829-D4AB-2AB2161A18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377905C-581F-DFA6-B016-AF284BEC0401}"/>
              </a:ext>
            </a:extLst>
          </p:cNvPr>
          <p:cNvSpPr>
            <a:spLocks noGrp="1"/>
          </p:cNvSpPr>
          <p:nvPr>
            <p:ph type="sldNum" sz="quarter" idx="12"/>
          </p:nvPr>
        </p:nvSpPr>
        <p:spPr/>
        <p:txBody>
          <a:bodyPr/>
          <a:lstStyle/>
          <a:p>
            <a:fld id="{A03BAA7E-B07A-4A17-96F5-99733A57928C}" type="slidenum">
              <a:rPr lang="nl-NL" smtClean="0"/>
              <a:t>‹nr.›</a:t>
            </a:fld>
            <a:endParaRPr lang="nl-NL"/>
          </a:p>
        </p:txBody>
      </p:sp>
    </p:spTree>
    <p:extLst>
      <p:ext uri="{BB962C8B-B14F-4D97-AF65-F5344CB8AC3E}">
        <p14:creationId xmlns:p14="http://schemas.microsoft.com/office/powerpoint/2010/main" val="828160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BE189-03E3-D79C-8215-00EF39CBA44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CE5C74A-954F-A32F-4119-C1EA62A3BB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DE256CF-63B1-E7B1-6BA9-9BF8B0401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1CAA3E-EB00-9F46-0A2B-7C844CF2486E}"/>
              </a:ext>
            </a:extLst>
          </p:cNvPr>
          <p:cNvSpPr>
            <a:spLocks noGrp="1"/>
          </p:cNvSpPr>
          <p:nvPr>
            <p:ph type="dt" sz="half" idx="10"/>
          </p:nvPr>
        </p:nvSpPr>
        <p:spPr/>
        <p:txBody>
          <a:bodyPr/>
          <a:lstStyle/>
          <a:p>
            <a:fld id="{C117557C-6E93-466A-A994-67BB7525EBB1}" type="datetimeFigureOut">
              <a:rPr lang="nl-NL" smtClean="0"/>
              <a:t>21-5-2024</a:t>
            </a:fld>
            <a:endParaRPr lang="nl-NL"/>
          </a:p>
        </p:txBody>
      </p:sp>
      <p:sp>
        <p:nvSpPr>
          <p:cNvPr id="6" name="Tijdelijke aanduiding voor voettekst 5">
            <a:extLst>
              <a:ext uri="{FF2B5EF4-FFF2-40B4-BE49-F238E27FC236}">
                <a16:creationId xmlns:a16="http://schemas.microsoft.com/office/drawing/2014/main" id="{C9ABD61B-F61B-2D10-D3F2-ECC0622570B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058AB84-201D-29AE-7A18-C0217A82422E}"/>
              </a:ext>
            </a:extLst>
          </p:cNvPr>
          <p:cNvSpPr>
            <a:spLocks noGrp="1"/>
          </p:cNvSpPr>
          <p:nvPr>
            <p:ph type="sldNum" sz="quarter" idx="12"/>
          </p:nvPr>
        </p:nvSpPr>
        <p:spPr/>
        <p:txBody>
          <a:bodyPr/>
          <a:lstStyle/>
          <a:p>
            <a:fld id="{A03BAA7E-B07A-4A17-96F5-99733A57928C}" type="slidenum">
              <a:rPr lang="nl-NL" smtClean="0"/>
              <a:t>‹nr.›</a:t>
            </a:fld>
            <a:endParaRPr lang="nl-NL"/>
          </a:p>
        </p:txBody>
      </p:sp>
    </p:spTree>
    <p:extLst>
      <p:ext uri="{BB962C8B-B14F-4D97-AF65-F5344CB8AC3E}">
        <p14:creationId xmlns:p14="http://schemas.microsoft.com/office/powerpoint/2010/main" val="338660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0522C7-FF64-DBD2-5615-8F8648B16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23225D2-457C-882F-0060-980FC66AC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FD5384E-BFF3-5428-892A-B78B7749F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7557C-6E93-466A-A994-67BB7525EBB1}"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E5449B98-2E6E-5D5B-F67C-1C55D799C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3C8091D-0201-7323-A39C-164CCF05F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BAA7E-B07A-4A17-96F5-99733A57928C}" type="slidenum">
              <a:rPr lang="nl-NL" smtClean="0"/>
              <a:t>‹nr.›</a:t>
            </a:fld>
            <a:endParaRPr lang="nl-NL"/>
          </a:p>
        </p:txBody>
      </p:sp>
    </p:spTree>
    <p:extLst>
      <p:ext uri="{BB962C8B-B14F-4D97-AF65-F5344CB8AC3E}">
        <p14:creationId xmlns:p14="http://schemas.microsoft.com/office/powerpoint/2010/main" val="6978496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584E46D-70E7-6183-A712-D9CB0CBDB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016DBB5-C925-67E1-E6E6-BA194C5AD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45B3D5-A8F8-E1DB-A78E-ED5245813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82CE4C-A91C-4BD1-98C7-08C6E56F5CDD}"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176861B2-BD72-3E9F-4DB1-2A76B8243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7F4EE28-E8AA-3F0F-8164-2AFBB5613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B6C5EB-55B2-43B2-9564-7CD3C4DE7729}" type="slidenum">
              <a:rPr lang="nl-NL" smtClean="0"/>
              <a:t>‹nr.›</a:t>
            </a:fld>
            <a:endParaRPr lang="nl-NL"/>
          </a:p>
        </p:txBody>
      </p:sp>
    </p:spTree>
    <p:extLst>
      <p:ext uri="{BB962C8B-B14F-4D97-AF65-F5344CB8AC3E}">
        <p14:creationId xmlns:p14="http://schemas.microsoft.com/office/powerpoint/2010/main" val="4165025924"/>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jpe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9.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3.xml"/><Relationship Id="rId1" Type="http://schemas.openxmlformats.org/officeDocument/2006/relationships/video" Target="https://www.youtube.com/embed/EFfyZ8cGpIA?feature=oembed" TargetMode="External"/><Relationship Id="rId4" Type="http://schemas.openxmlformats.org/officeDocument/2006/relationships/hyperlink" Target="https://www.youtube.com/watch?v=EFfyZ8cGpIA&amp;ab_channel=NOSop3"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DFC"/>
        </a:solidFill>
        <a:effectLst/>
      </p:bgPr>
    </p:bg>
    <p:spTree>
      <p:nvGrpSpPr>
        <p:cNvPr id="1" name=""/>
        <p:cNvGrpSpPr/>
        <p:nvPr/>
      </p:nvGrpSpPr>
      <p:grpSpPr>
        <a:xfrm>
          <a:off x="0" y="0"/>
          <a:ext cx="0" cy="0"/>
          <a:chOff x="0" y="0"/>
          <a:chExt cx="0" cy="0"/>
        </a:xfrm>
      </p:grpSpPr>
      <p:cxnSp>
        <p:nvCxnSpPr>
          <p:cNvPr id="1037" name="Rechte verbindingslijn 1036">
            <a:extLst>
              <a:ext uri="{FF2B5EF4-FFF2-40B4-BE49-F238E27FC236}">
                <a16:creationId xmlns:a16="http://schemas.microsoft.com/office/drawing/2014/main" id="{6333B1C1-057F-B88A-0FFB-94E98D695135}"/>
              </a:ext>
            </a:extLst>
          </p:cNvPr>
          <p:cNvCxnSpPr>
            <a:cxnSpLocks/>
          </p:cNvCxnSpPr>
          <p:nvPr/>
        </p:nvCxnSpPr>
        <p:spPr>
          <a:xfrm flipV="1">
            <a:off x="3700324" y="679869"/>
            <a:ext cx="379099" cy="488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5978EDA1-F33A-D273-7331-EED04E079CF4}"/>
              </a:ext>
            </a:extLst>
          </p:cNvPr>
          <p:cNvPicPr>
            <a:picLocks noChangeAspect="1"/>
          </p:cNvPicPr>
          <p:nvPr/>
        </p:nvPicPr>
        <p:blipFill>
          <a:blip r:embed="rId3"/>
          <a:stretch>
            <a:fillRect/>
          </a:stretch>
        </p:blipFill>
        <p:spPr>
          <a:xfrm>
            <a:off x="3241132" y="2297822"/>
            <a:ext cx="7414784" cy="4569230"/>
          </a:xfrm>
          <a:prstGeom prst="rect">
            <a:avLst/>
          </a:prstGeom>
          <a:ln>
            <a:noFill/>
          </a:ln>
        </p:spPr>
      </p:pic>
      <p:pic>
        <p:nvPicPr>
          <p:cNvPr id="8" name="Afbeelding 7">
            <a:extLst>
              <a:ext uri="{FF2B5EF4-FFF2-40B4-BE49-F238E27FC236}">
                <a16:creationId xmlns:a16="http://schemas.microsoft.com/office/drawing/2014/main" id="{251C0417-C3EF-D15C-8D0C-9DEE210FD755}"/>
              </a:ext>
            </a:extLst>
          </p:cNvPr>
          <p:cNvPicPr>
            <a:picLocks noChangeAspect="1"/>
          </p:cNvPicPr>
          <p:nvPr/>
        </p:nvPicPr>
        <p:blipFill>
          <a:blip r:embed="rId4"/>
          <a:stretch>
            <a:fillRect/>
          </a:stretch>
        </p:blipFill>
        <p:spPr>
          <a:xfrm>
            <a:off x="6317240" y="865978"/>
            <a:ext cx="1819996" cy="1071296"/>
          </a:xfrm>
          <a:prstGeom prst="rect">
            <a:avLst/>
          </a:prstGeom>
        </p:spPr>
      </p:pic>
      <p:pic>
        <p:nvPicPr>
          <p:cNvPr id="14" name="Afbeelding 13">
            <a:extLst>
              <a:ext uri="{FF2B5EF4-FFF2-40B4-BE49-F238E27FC236}">
                <a16:creationId xmlns:a16="http://schemas.microsoft.com/office/drawing/2014/main" id="{FF8243CB-7C0A-17E8-D7BE-D1ADDD806CE5}"/>
              </a:ext>
            </a:extLst>
          </p:cNvPr>
          <p:cNvPicPr>
            <a:picLocks noChangeAspect="1"/>
          </p:cNvPicPr>
          <p:nvPr/>
        </p:nvPicPr>
        <p:blipFill>
          <a:blip r:embed="rId5"/>
          <a:stretch>
            <a:fillRect/>
          </a:stretch>
        </p:blipFill>
        <p:spPr>
          <a:xfrm>
            <a:off x="8973387" y="533883"/>
            <a:ext cx="988837" cy="1506223"/>
          </a:xfrm>
          <a:prstGeom prst="rect">
            <a:avLst/>
          </a:prstGeom>
        </p:spPr>
      </p:pic>
      <p:pic>
        <p:nvPicPr>
          <p:cNvPr id="16" name="Afbeelding 15">
            <a:extLst>
              <a:ext uri="{FF2B5EF4-FFF2-40B4-BE49-F238E27FC236}">
                <a16:creationId xmlns:a16="http://schemas.microsoft.com/office/drawing/2014/main" id="{967D1F62-58C3-1BE8-B10C-53624C5839D2}"/>
              </a:ext>
            </a:extLst>
          </p:cNvPr>
          <p:cNvPicPr>
            <a:picLocks noChangeAspect="1"/>
          </p:cNvPicPr>
          <p:nvPr/>
        </p:nvPicPr>
        <p:blipFill rotWithShape="1">
          <a:blip r:embed="rId6"/>
          <a:srcRect t="26429"/>
          <a:stretch/>
        </p:blipFill>
        <p:spPr>
          <a:xfrm>
            <a:off x="9795850" y="-27378"/>
            <a:ext cx="2396150" cy="999165"/>
          </a:xfrm>
          <a:prstGeom prst="rect">
            <a:avLst/>
          </a:prstGeom>
        </p:spPr>
      </p:pic>
      <p:cxnSp>
        <p:nvCxnSpPr>
          <p:cNvPr id="24" name="Rechte verbindingslijn 23">
            <a:extLst>
              <a:ext uri="{FF2B5EF4-FFF2-40B4-BE49-F238E27FC236}">
                <a16:creationId xmlns:a16="http://schemas.microsoft.com/office/drawing/2014/main" id="{AC089EDE-4415-BA30-CE59-40ACBB46CBAB}"/>
              </a:ext>
            </a:extLst>
          </p:cNvPr>
          <p:cNvCxnSpPr>
            <a:cxnSpLocks/>
          </p:cNvCxnSpPr>
          <p:nvPr/>
        </p:nvCxnSpPr>
        <p:spPr>
          <a:xfrm flipH="1" flipV="1">
            <a:off x="3818819" y="1440701"/>
            <a:ext cx="904043" cy="693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4AB660D2-D7D2-CD1A-A4D7-73870559B0FD}"/>
              </a:ext>
            </a:extLst>
          </p:cNvPr>
          <p:cNvCxnSpPr>
            <a:cxnSpLocks/>
          </p:cNvCxnSpPr>
          <p:nvPr/>
        </p:nvCxnSpPr>
        <p:spPr>
          <a:xfrm flipV="1">
            <a:off x="1967859" y="1870946"/>
            <a:ext cx="605776" cy="10119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Afbeelding 27">
            <a:extLst>
              <a:ext uri="{FF2B5EF4-FFF2-40B4-BE49-F238E27FC236}">
                <a16:creationId xmlns:a16="http://schemas.microsoft.com/office/drawing/2014/main" id="{5EDFEEDF-0054-B5E4-2A3C-4AEE0BE9A940}"/>
              </a:ext>
            </a:extLst>
          </p:cNvPr>
          <p:cNvPicPr>
            <a:picLocks noChangeAspect="1"/>
          </p:cNvPicPr>
          <p:nvPr/>
        </p:nvPicPr>
        <p:blipFill>
          <a:blip r:embed="rId7"/>
          <a:stretch>
            <a:fillRect/>
          </a:stretch>
        </p:blipFill>
        <p:spPr>
          <a:xfrm>
            <a:off x="10562498" y="2094296"/>
            <a:ext cx="1283816" cy="1196864"/>
          </a:xfrm>
          <a:prstGeom prst="rect">
            <a:avLst/>
          </a:prstGeom>
        </p:spPr>
      </p:pic>
      <p:pic>
        <p:nvPicPr>
          <p:cNvPr id="30" name="Afbeelding 29">
            <a:extLst>
              <a:ext uri="{FF2B5EF4-FFF2-40B4-BE49-F238E27FC236}">
                <a16:creationId xmlns:a16="http://schemas.microsoft.com/office/drawing/2014/main" id="{D3EF6D97-EC59-9CA8-21AD-F4B42330DFDB}"/>
              </a:ext>
            </a:extLst>
          </p:cNvPr>
          <p:cNvPicPr>
            <a:picLocks noChangeAspect="1"/>
          </p:cNvPicPr>
          <p:nvPr/>
        </p:nvPicPr>
        <p:blipFill>
          <a:blip r:embed="rId8"/>
          <a:stretch>
            <a:fillRect/>
          </a:stretch>
        </p:blipFill>
        <p:spPr>
          <a:xfrm>
            <a:off x="-3139" y="2853450"/>
            <a:ext cx="2596589" cy="1743005"/>
          </a:xfrm>
          <a:prstGeom prst="rect">
            <a:avLst/>
          </a:prstGeom>
          <a:ln>
            <a:solidFill>
              <a:schemeClr val="tx1"/>
            </a:solidFill>
          </a:ln>
        </p:spPr>
      </p:pic>
      <p:pic>
        <p:nvPicPr>
          <p:cNvPr id="33" name="Afbeelding 32">
            <a:extLst>
              <a:ext uri="{FF2B5EF4-FFF2-40B4-BE49-F238E27FC236}">
                <a16:creationId xmlns:a16="http://schemas.microsoft.com/office/drawing/2014/main" id="{0A881419-CD5B-4782-72B1-AB66E406B420}"/>
              </a:ext>
            </a:extLst>
          </p:cNvPr>
          <p:cNvPicPr>
            <a:picLocks noChangeAspect="1"/>
          </p:cNvPicPr>
          <p:nvPr/>
        </p:nvPicPr>
        <p:blipFill>
          <a:blip r:embed="rId9"/>
          <a:stretch>
            <a:fillRect/>
          </a:stretch>
        </p:blipFill>
        <p:spPr>
          <a:xfrm flipH="1">
            <a:off x="10196925" y="4182701"/>
            <a:ext cx="1915958" cy="1637750"/>
          </a:xfrm>
          <a:prstGeom prst="rect">
            <a:avLst/>
          </a:prstGeom>
        </p:spPr>
      </p:pic>
      <p:cxnSp>
        <p:nvCxnSpPr>
          <p:cNvPr id="34" name="Rechte verbindingslijn 33">
            <a:extLst>
              <a:ext uri="{FF2B5EF4-FFF2-40B4-BE49-F238E27FC236}">
                <a16:creationId xmlns:a16="http://schemas.microsoft.com/office/drawing/2014/main" id="{9D9DB63A-0CAD-AC4B-B2BA-364371A28C26}"/>
              </a:ext>
            </a:extLst>
          </p:cNvPr>
          <p:cNvCxnSpPr>
            <a:cxnSpLocks/>
          </p:cNvCxnSpPr>
          <p:nvPr/>
        </p:nvCxnSpPr>
        <p:spPr>
          <a:xfrm flipH="1" flipV="1">
            <a:off x="2229776" y="720528"/>
            <a:ext cx="589827" cy="4174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Afbeelding 55">
            <a:extLst>
              <a:ext uri="{FF2B5EF4-FFF2-40B4-BE49-F238E27FC236}">
                <a16:creationId xmlns:a16="http://schemas.microsoft.com/office/drawing/2014/main" id="{184988AC-7C44-ED6E-65F3-D21E9CD5D2E9}"/>
              </a:ext>
            </a:extLst>
          </p:cNvPr>
          <p:cNvPicPr>
            <a:picLocks noChangeAspect="1"/>
          </p:cNvPicPr>
          <p:nvPr/>
        </p:nvPicPr>
        <p:blipFill rotWithShape="1">
          <a:blip r:embed="rId9"/>
          <a:srcRect l="54710" t="12091" r="7953" b="51526"/>
          <a:stretch/>
        </p:blipFill>
        <p:spPr>
          <a:xfrm rot="4061075" flipH="1">
            <a:off x="5247752" y="3991886"/>
            <a:ext cx="715352" cy="595863"/>
          </a:xfrm>
          <a:prstGeom prst="rect">
            <a:avLst/>
          </a:prstGeom>
        </p:spPr>
      </p:pic>
      <p:pic>
        <p:nvPicPr>
          <p:cNvPr id="57" name="Afbeelding 56">
            <a:extLst>
              <a:ext uri="{FF2B5EF4-FFF2-40B4-BE49-F238E27FC236}">
                <a16:creationId xmlns:a16="http://schemas.microsoft.com/office/drawing/2014/main" id="{F20D6329-66BC-A740-44F8-3A7A7B44A1FF}"/>
              </a:ext>
            </a:extLst>
          </p:cNvPr>
          <p:cNvPicPr>
            <a:picLocks noChangeAspect="1"/>
          </p:cNvPicPr>
          <p:nvPr/>
        </p:nvPicPr>
        <p:blipFill rotWithShape="1">
          <a:blip r:embed="rId9"/>
          <a:srcRect l="54710" t="12091" r="7953" b="51526"/>
          <a:stretch/>
        </p:blipFill>
        <p:spPr>
          <a:xfrm rot="8433461" flipH="1">
            <a:off x="5498180" y="1533523"/>
            <a:ext cx="715352" cy="595863"/>
          </a:xfrm>
          <a:prstGeom prst="rect">
            <a:avLst/>
          </a:prstGeom>
        </p:spPr>
      </p:pic>
      <p:pic>
        <p:nvPicPr>
          <p:cNvPr id="58" name="Afbeelding 57">
            <a:extLst>
              <a:ext uri="{FF2B5EF4-FFF2-40B4-BE49-F238E27FC236}">
                <a16:creationId xmlns:a16="http://schemas.microsoft.com/office/drawing/2014/main" id="{CD8B50B9-5DBD-41AD-3552-2BB29DFCBF1E}"/>
              </a:ext>
            </a:extLst>
          </p:cNvPr>
          <p:cNvPicPr>
            <a:picLocks noChangeAspect="1"/>
          </p:cNvPicPr>
          <p:nvPr/>
        </p:nvPicPr>
        <p:blipFill rotWithShape="1">
          <a:blip r:embed="rId9"/>
          <a:srcRect l="54710" t="12091" r="7953" b="51526"/>
          <a:stretch/>
        </p:blipFill>
        <p:spPr>
          <a:xfrm rot="10800000" flipH="1">
            <a:off x="8179096" y="1168729"/>
            <a:ext cx="715352" cy="595863"/>
          </a:xfrm>
          <a:prstGeom prst="rect">
            <a:avLst/>
          </a:prstGeom>
        </p:spPr>
      </p:pic>
      <p:pic>
        <p:nvPicPr>
          <p:cNvPr id="59" name="Afbeelding 58">
            <a:extLst>
              <a:ext uri="{FF2B5EF4-FFF2-40B4-BE49-F238E27FC236}">
                <a16:creationId xmlns:a16="http://schemas.microsoft.com/office/drawing/2014/main" id="{5A4FA996-B8C8-2910-C743-BECC3C6932E6}"/>
              </a:ext>
            </a:extLst>
          </p:cNvPr>
          <p:cNvPicPr>
            <a:picLocks noChangeAspect="1"/>
          </p:cNvPicPr>
          <p:nvPr/>
        </p:nvPicPr>
        <p:blipFill rotWithShape="1">
          <a:blip r:embed="rId9"/>
          <a:srcRect l="54710" t="12091" r="7953" b="51526"/>
          <a:stretch/>
        </p:blipFill>
        <p:spPr>
          <a:xfrm rot="18382972" flipH="1">
            <a:off x="10336140" y="3448857"/>
            <a:ext cx="715352" cy="595863"/>
          </a:xfrm>
          <a:prstGeom prst="rect">
            <a:avLst/>
          </a:prstGeom>
        </p:spPr>
      </p:pic>
      <p:pic>
        <p:nvPicPr>
          <p:cNvPr id="60" name="Afbeelding 59">
            <a:extLst>
              <a:ext uri="{FF2B5EF4-FFF2-40B4-BE49-F238E27FC236}">
                <a16:creationId xmlns:a16="http://schemas.microsoft.com/office/drawing/2014/main" id="{022BDB6B-975A-3CEB-F65F-AD4793248D4D}"/>
              </a:ext>
            </a:extLst>
          </p:cNvPr>
          <p:cNvPicPr>
            <a:picLocks noChangeAspect="1"/>
          </p:cNvPicPr>
          <p:nvPr/>
        </p:nvPicPr>
        <p:blipFill rotWithShape="1">
          <a:blip r:embed="rId9"/>
          <a:srcRect l="54710" t="12091" r="7953" b="51526"/>
          <a:stretch/>
        </p:blipFill>
        <p:spPr>
          <a:xfrm rot="12636111" flipH="1">
            <a:off x="10204822" y="1573015"/>
            <a:ext cx="715352" cy="595863"/>
          </a:xfrm>
          <a:prstGeom prst="rect">
            <a:avLst/>
          </a:prstGeom>
        </p:spPr>
      </p:pic>
      <p:pic>
        <p:nvPicPr>
          <p:cNvPr id="20" name="Afbeelding 19">
            <a:extLst>
              <a:ext uri="{FF2B5EF4-FFF2-40B4-BE49-F238E27FC236}">
                <a16:creationId xmlns:a16="http://schemas.microsoft.com/office/drawing/2014/main" id="{DA4500C2-9B96-F9BE-03F7-516597C745AE}"/>
              </a:ext>
            </a:extLst>
          </p:cNvPr>
          <p:cNvPicPr>
            <a:picLocks noChangeAspect="1"/>
          </p:cNvPicPr>
          <p:nvPr/>
        </p:nvPicPr>
        <p:blipFill rotWithShape="1">
          <a:blip r:embed="rId10"/>
          <a:srcRect l="9112" t="5667" r="12215" b="4094"/>
          <a:stretch/>
        </p:blipFill>
        <p:spPr>
          <a:xfrm>
            <a:off x="2600284" y="1137955"/>
            <a:ext cx="1195697" cy="1621677"/>
          </a:xfrm>
          <a:prstGeom prst="rect">
            <a:avLst/>
          </a:prstGeom>
          <a:ln w="28575">
            <a:solidFill>
              <a:schemeClr val="tx1"/>
            </a:solidFill>
          </a:ln>
        </p:spPr>
      </p:pic>
      <p:pic>
        <p:nvPicPr>
          <p:cNvPr id="61" name="Afbeelding 60">
            <a:extLst>
              <a:ext uri="{FF2B5EF4-FFF2-40B4-BE49-F238E27FC236}">
                <a16:creationId xmlns:a16="http://schemas.microsoft.com/office/drawing/2014/main" id="{E7218293-4E09-F326-B399-FEE254FEA913}"/>
              </a:ext>
            </a:extLst>
          </p:cNvPr>
          <p:cNvPicPr>
            <a:picLocks noChangeAspect="1"/>
          </p:cNvPicPr>
          <p:nvPr/>
        </p:nvPicPr>
        <p:blipFill rotWithShape="1">
          <a:blip r:embed="rId9"/>
          <a:srcRect l="54710" t="12091" r="8568" b="55825"/>
          <a:stretch/>
        </p:blipFill>
        <p:spPr>
          <a:xfrm rot="9836762" flipH="1">
            <a:off x="10069552" y="1053972"/>
            <a:ext cx="703566" cy="525466"/>
          </a:xfrm>
          <a:prstGeom prst="rect">
            <a:avLst/>
          </a:prstGeom>
        </p:spPr>
      </p:pic>
      <p:pic>
        <p:nvPicPr>
          <p:cNvPr id="1024" name="Afbeelding 1023">
            <a:extLst>
              <a:ext uri="{FF2B5EF4-FFF2-40B4-BE49-F238E27FC236}">
                <a16:creationId xmlns:a16="http://schemas.microsoft.com/office/drawing/2014/main" id="{D3ED717D-9EF4-85C2-2F43-2003C7C087F9}"/>
              </a:ext>
            </a:extLst>
          </p:cNvPr>
          <p:cNvPicPr>
            <a:picLocks noChangeAspect="1"/>
          </p:cNvPicPr>
          <p:nvPr/>
        </p:nvPicPr>
        <p:blipFill>
          <a:blip r:embed="rId11"/>
          <a:stretch>
            <a:fillRect/>
          </a:stretch>
        </p:blipFill>
        <p:spPr>
          <a:xfrm>
            <a:off x="3964670" y="2134613"/>
            <a:ext cx="2352570" cy="1496522"/>
          </a:xfrm>
          <a:prstGeom prst="rect">
            <a:avLst/>
          </a:prstGeom>
          <a:ln>
            <a:solidFill>
              <a:schemeClr val="tx1"/>
            </a:solidFill>
          </a:ln>
        </p:spPr>
      </p:pic>
      <p:pic>
        <p:nvPicPr>
          <p:cNvPr id="18" name="Afbeelding 17">
            <a:extLst>
              <a:ext uri="{FF2B5EF4-FFF2-40B4-BE49-F238E27FC236}">
                <a16:creationId xmlns:a16="http://schemas.microsoft.com/office/drawing/2014/main" id="{B2875330-227F-9ADF-2B05-E515E93F9D6C}"/>
              </a:ext>
            </a:extLst>
          </p:cNvPr>
          <p:cNvPicPr>
            <a:picLocks noChangeAspect="1"/>
          </p:cNvPicPr>
          <p:nvPr/>
        </p:nvPicPr>
        <p:blipFill>
          <a:blip r:embed="rId12"/>
          <a:stretch>
            <a:fillRect/>
          </a:stretch>
        </p:blipFill>
        <p:spPr>
          <a:xfrm>
            <a:off x="1229" y="-38099"/>
            <a:ext cx="2463015" cy="1833618"/>
          </a:xfrm>
          <a:prstGeom prst="rect">
            <a:avLst/>
          </a:prstGeom>
          <a:ln>
            <a:solidFill>
              <a:schemeClr val="tx1"/>
            </a:solidFill>
          </a:ln>
        </p:spPr>
      </p:pic>
      <p:pic>
        <p:nvPicPr>
          <p:cNvPr id="1042" name="Afbeelding 1041">
            <a:extLst>
              <a:ext uri="{FF2B5EF4-FFF2-40B4-BE49-F238E27FC236}">
                <a16:creationId xmlns:a16="http://schemas.microsoft.com/office/drawing/2014/main" id="{23B4BAE7-C22F-2A0D-D7EF-9A9DBE258D21}"/>
              </a:ext>
            </a:extLst>
          </p:cNvPr>
          <p:cNvPicPr>
            <a:picLocks noChangeAspect="1"/>
          </p:cNvPicPr>
          <p:nvPr/>
        </p:nvPicPr>
        <p:blipFill>
          <a:blip r:embed="rId13"/>
          <a:stretch>
            <a:fillRect/>
          </a:stretch>
        </p:blipFill>
        <p:spPr>
          <a:xfrm>
            <a:off x="4058686" y="-23013"/>
            <a:ext cx="1425132" cy="1512563"/>
          </a:xfrm>
          <a:prstGeom prst="rect">
            <a:avLst/>
          </a:prstGeom>
          <a:ln>
            <a:solidFill>
              <a:schemeClr val="tx1"/>
            </a:solidFill>
          </a:ln>
        </p:spPr>
      </p:pic>
      <p:pic>
        <p:nvPicPr>
          <p:cNvPr id="1043" name="Afbeelding 1042">
            <a:extLst>
              <a:ext uri="{FF2B5EF4-FFF2-40B4-BE49-F238E27FC236}">
                <a16:creationId xmlns:a16="http://schemas.microsoft.com/office/drawing/2014/main" id="{AE82DBCE-E7E0-2DEA-82C4-99E610021A3B}"/>
              </a:ext>
            </a:extLst>
          </p:cNvPr>
          <p:cNvPicPr>
            <a:picLocks noChangeAspect="1"/>
          </p:cNvPicPr>
          <p:nvPr/>
        </p:nvPicPr>
        <p:blipFill rotWithShape="1">
          <a:blip r:embed="rId9"/>
          <a:srcRect l="62399" t="17264" r="7953" b="51526"/>
          <a:stretch/>
        </p:blipFill>
        <p:spPr>
          <a:xfrm rot="12872233" flipH="1">
            <a:off x="5739059" y="639687"/>
            <a:ext cx="568042" cy="511139"/>
          </a:xfrm>
          <a:prstGeom prst="rect">
            <a:avLst/>
          </a:prstGeom>
        </p:spPr>
      </p:pic>
      <p:sp>
        <p:nvSpPr>
          <p:cNvPr id="1044" name="Tekstvak 1043">
            <a:extLst>
              <a:ext uri="{FF2B5EF4-FFF2-40B4-BE49-F238E27FC236}">
                <a16:creationId xmlns:a16="http://schemas.microsoft.com/office/drawing/2014/main" id="{E179F6E8-91DA-BE85-A425-FFE8D79BB72E}"/>
              </a:ext>
            </a:extLst>
          </p:cNvPr>
          <p:cNvSpPr txBox="1"/>
          <p:nvPr/>
        </p:nvSpPr>
        <p:spPr>
          <a:xfrm>
            <a:off x="2956705" y="443841"/>
            <a:ext cx="690750" cy="646331"/>
          </a:xfrm>
          <a:prstGeom prst="rect">
            <a:avLst/>
          </a:prstGeom>
          <a:noFill/>
          <a:ln>
            <a:noFill/>
          </a:ln>
        </p:spPr>
        <p:txBody>
          <a:bodyPr wrap="square" rtlCol="0">
            <a:spAutoFit/>
          </a:bodyPr>
          <a:lstStyle/>
          <a:p>
            <a:r>
              <a:rPr lang="nl-NL" sz="360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9456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DFC"/>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E1E9B84D-B204-A4B7-7FD0-19C205C8239B}"/>
              </a:ext>
            </a:extLst>
          </p:cNvPr>
          <p:cNvSpPr>
            <a:spLocks noGrp="1"/>
          </p:cNvSpPr>
          <p:nvPr>
            <p:ph type="subTitle" idx="1"/>
          </p:nvPr>
        </p:nvSpPr>
        <p:spPr>
          <a:xfrm>
            <a:off x="1524000" y="914400"/>
            <a:ext cx="10027298" cy="5780314"/>
          </a:xfrm>
        </p:spPr>
        <p:txBody>
          <a:bodyPr/>
          <a:lstStyle/>
          <a:p>
            <a:pPr algn="l"/>
            <a:r>
              <a:rPr lang="nl-NL" sz="3200" b="1">
                <a:latin typeface="Arial" panose="020B0604020202020204" pitchFamily="34" charset="0"/>
                <a:cs typeface="Arial" panose="020B0604020202020204" pitchFamily="34" charset="0"/>
              </a:rPr>
              <a:t>Eerste les</a:t>
            </a:r>
          </a:p>
          <a:p>
            <a:pPr algn="l"/>
            <a:endParaRPr lang="nl-NL">
              <a:latin typeface="Arial" panose="020B0604020202020204" pitchFamily="34" charset="0"/>
              <a:cs typeface="Arial" panose="020B0604020202020204" pitchFamily="34" charset="0"/>
            </a:endParaRPr>
          </a:p>
          <a:p>
            <a:pPr algn="l"/>
            <a:r>
              <a:rPr lang="nl-NL">
                <a:latin typeface="Arial" panose="020B0604020202020204" pitchFamily="34" charset="0"/>
                <a:cs typeface="Arial" panose="020B0604020202020204" pitchFamily="34" charset="0"/>
              </a:rPr>
              <a:t>Opdracht: kies hiervoor een van de plastics uit</a:t>
            </a:r>
          </a:p>
          <a:p>
            <a:pPr algn="l"/>
            <a:endParaRPr lang="nl-NL">
              <a:latin typeface="Arial" panose="020B0604020202020204" pitchFamily="34" charset="0"/>
              <a:cs typeface="Arial" panose="020B0604020202020204" pitchFamily="34" charset="0"/>
            </a:endParaRPr>
          </a:p>
          <a:p>
            <a:pPr algn="l"/>
            <a:r>
              <a:rPr lang="nl-NL">
                <a:latin typeface="Arial" panose="020B0604020202020204" pitchFamily="34" charset="0"/>
                <a:cs typeface="Arial" panose="020B0604020202020204" pitchFamily="34" charset="0"/>
              </a:rPr>
              <a:t>Hoe worden polymeren gemaakt uit monomeren?</a:t>
            </a:r>
          </a:p>
          <a:p>
            <a:pPr algn="l"/>
            <a:endParaRPr lang="nl-NL">
              <a:latin typeface="Arial" panose="020B0604020202020204" pitchFamily="34" charset="0"/>
              <a:cs typeface="Arial" panose="020B0604020202020204" pitchFamily="34" charset="0"/>
            </a:endParaRPr>
          </a:p>
          <a:p>
            <a:pPr algn="l"/>
            <a:r>
              <a:rPr lang="nl-NL">
                <a:latin typeface="Arial" panose="020B0604020202020204" pitchFamily="34" charset="0"/>
                <a:cs typeface="Arial" panose="020B0604020202020204" pitchFamily="34" charset="0"/>
              </a:rPr>
              <a:t>Hoe zie je aan de structuurformule welke grondstoffen je nodig hebt?</a:t>
            </a:r>
          </a:p>
        </p:txBody>
      </p:sp>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2517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DF3AC8FC-22D6-24CF-F136-1E43758BF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23"/>
          <a:stretch/>
        </p:blipFill>
        <p:spPr bwMode="auto">
          <a:xfrm>
            <a:off x="1362269" y="482914"/>
            <a:ext cx="9305731" cy="6375086"/>
          </a:xfrm>
          <a:prstGeom prst="rect">
            <a:avLst/>
          </a:prstGeom>
          <a:noFill/>
          <a:extLst>
            <a:ext uri="{909E8E84-426E-40DD-AFC4-6F175D3DCCD1}">
              <a14:hiddenFill xmlns:a14="http://schemas.microsoft.com/office/drawing/2010/main">
                <a:solidFill>
                  <a:srgbClr val="FFFFFF"/>
                </a:solidFill>
              </a14:hiddenFill>
            </a:ext>
          </a:extLst>
        </p:spPr>
      </p:pic>
      <p:sp>
        <p:nvSpPr>
          <p:cNvPr id="5" name="Ovaal 4">
            <a:extLst>
              <a:ext uri="{FF2B5EF4-FFF2-40B4-BE49-F238E27FC236}">
                <a16:creationId xmlns:a16="http://schemas.microsoft.com/office/drawing/2014/main" id="{BECF2ABC-99F2-F8D0-3EC1-6BA3F87EDFD4}"/>
              </a:ext>
            </a:extLst>
          </p:cNvPr>
          <p:cNvSpPr/>
          <p:nvPr/>
        </p:nvSpPr>
        <p:spPr>
          <a:xfrm>
            <a:off x="6837680" y="1012199"/>
            <a:ext cx="3474720" cy="208660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37593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DFC"/>
        </a:solidFill>
        <a:effectLst/>
      </p:bgPr>
    </p:bg>
    <p:spTree>
      <p:nvGrpSpPr>
        <p:cNvPr id="1" name=""/>
        <p:cNvGrpSpPr/>
        <p:nvPr/>
      </p:nvGrpSpPr>
      <p:grpSpPr>
        <a:xfrm>
          <a:off x="0" y="0"/>
          <a:ext cx="0" cy="0"/>
          <a:chOff x="0" y="0"/>
          <a:chExt cx="0" cy="0"/>
        </a:xfrm>
      </p:grpSpPr>
      <p:sp>
        <p:nvSpPr>
          <p:cNvPr id="17" name="Ondertitel 2">
            <a:extLst>
              <a:ext uri="{FF2B5EF4-FFF2-40B4-BE49-F238E27FC236}">
                <a16:creationId xmlns:a16="http://schemas.microsoft.com/office/drawing/2014/main" id="{36650609-859E-24EB-92E3-1A9F0ED16C21}"/>
              </a:ext>
            </a:extLst>
          </p:cNvPr>
          <p:cNvSpPr>
            <a:spLocks noGrp="1"/>
          </p:cNvSpPr>
          <p:nvPr>
            <p:ph type="subTitle" idx="1"/>
          </p:nvPr>
        </p:nvSpPr>
        <p:spPr>
          <a:xfrm>
            <a:off x="1523999" y="914400"/>
            <a:ext cx="9568543" cy="5780314"/>
          </a:xfrm>
        </p:spPr>
        <p:txBody>
          <a:bodyPr>
            <a:normAutofit/>
          </a:bodyPr>
          <a:lstStyle/>
          <a:p>
            <a:pPr algn="l"/>
            <a:endParaRPr lang="nl-NL" b="1">
              <a:latin typeface="Arial" panose="020B0604020202020204" pitchFamily="34" charset="0"/>
              <a:cs typeface="Arial" panose="020B0604020202020204" pitchFamily="34" charset="0"/>
            </a:endParaRPr>
          </a:p>
          <a:p>
            <a:pPr algn="l"/>
            <a:endParaRPr lang="nl-NL" b="1">
              <a:latin typeface="Arial" panose="020B0604020202020204" pitchFamily="34" charset="0"/>
              <a:cs typeface="Arial" panose="020B0604020202020204" pitchFamily="34" charset="0"/>
            </a:endParaRPr>
          </a:p>
          <a:p>
            <a:pPr algn="l"/>
            <a:endParaRPr lang="nl-NL" sz="3200" b="1">
              <a:latin typeface="Arial" panose="020B0604020202020204" pitchFamily="34" charset="0"/>
              <a:cs typeface="Arial" panose="020B0604020202020204" pitchFamily="34" charset="0"/>
            </a:endParaRPr>
          </a:p>
          <a:p>
            <a:pPr algn="l"/>
            <a:endParaRPr lang="nl-NL" sz="3200" b="1">
              <a:latin typeface="Arial" panose="020B0604020202020204" pitchFamily="34" charset="0"/>
              <a:cs typeface="Arial" panose="020B0604020202020204" pitchFamily="34" charset="0"/>
            </a:endParaRPr>
          </a:p>
          <a:p>
            <a:pPr algn="l"/>
            <a:endParaRPr lang="nl-NL" sz="3200" b="1">
              <a:latin typeface="Arial" panose="020B0604020202020204" pitchFamily="34" charset="0"/>
              <a:cs typeface="Arial" panose="020B0604020202020204" pitchFamily="34" charset="0"/>
            </a:endParaRPr>
          </a:p>
          <a:p>
            <a:pPr algn="l"/>
            <a:endParaRPr lang="nl-NL" sz="3200" b="1">
              <a:latin typeface="Arial" panose="020B0604020202020204" pitchFamily="34" charset="0"/>
              <a:cs typeface="Arial" panose="020B0604020202020204" pitchFamily="34" charset="0"/>
            </a:endParaRPr>
          </a:p>
          <a:p>
            <a:pPr algn="l"/>
            <a:endParaRPr lang="nl-NL" sz="3200" b="1">
              <a:latin typeface="Arial" panose="020B0604020202020204" pitchFamily="34" charset="0"/>
              <a:cs typeface="Arial" panose="020B0604020202020204" pitchFamily="34" charset="0"/>
            </a:endParaRPr>
          </a:p>
        </p:txBody>
      </p:sp>
      <p:sp>
        <p:nvSpPr>
          <p:cNvPr id="8" name="Rechthoek 7">
            <a:extLst>
              <a:ext uri="{FF2B5EF4-FFF2-40B4-BE49-F238E27FC236}">
                <a16:creationId xmlns:a16="http://schemas.microsoft.com/office/drawing/2014/main" id="{D5587D88-0BF6-DBC7-89F3-F8CAD496F421}"/>
              </a:ext>
            </a:extLst>
          </p:cNvPr>
          <p:cNvSpPr/>
          <p:nvPr/>
        </p:nvSpPr>
        <p:spPr>
          <a:xfrm>
            <a:off x="1523998" y="929574"/>
            <a:ext cx="9144001" cy="1051494"/>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solidFill>
                  <a:schemeClr val="tx1"/>
                </a:solidFill>
                <a:latin typeface="Arial" panose="020B0604020202020204" pitchFamily="34" charset="0"/>
                <a:cs typeface="Arial" panose="020B0604020202020204" pitchFamily="34" charset="0"/>
              </a:rPr>
              <a:t>Opdracht</a:t>
            </a:r>
          </a:p>
        </p:txBody>
      </p:sp>
      <p:pic>
        <p:nvPicPr>
          <p:cNvPr id="2" name="Afbeelding 1" descr="Afbeelding met schets, cirkel, tekening, zwart-wit&#10;&#10;Automatisch gegenereerde beschrijving">
            <a:extLst>
              <a:ext uri="{FF2B5EF4-FFF2-40B4-BE49-F238E27FC236}">
                <a16:creationId xmlns:a16="http://schemas.microsoft.com/office/drawing/2014/main" id="{2FD05944-1563-11B5-5828-427FAA6ECC21}"/>
              </a:ext>
            </a:extLst>
          </p:cNvPr>
          <p:cNvPicPr>
            <a:picLocks noChangeAspect="1"/>
          </p:cNvPicPr>
          <p:nvPr/>
        </p:nvPicPr>
        <p:blipFill rotWithShape="1">
          <a:blip r:embed="rId3">
            <a:extLst>
              <a:ext uri="{28A0092B-C50C-407E-A947-70E740481C1C}">
                <a14:useLocalDpi xmlns:a14="http://schemas.microsoft.com/office/drawing/2010/main" val="0"/>
              </a:ext>
            </a:extLst>
          </a:blip>
          <a:srcRect l="72388" t="9771" r="8871" b="64599"/>
          <a:stretch/>
        </p:blipFill>
        <p:spPr>
          <a:xfrm>
            <a:off x="2815272" y="1033000"/>
            <a:ext cx="877317" cy="892800"/>
          </a:xfrm>
          <a:prstGeom prst="rect">
            <a:avLst/>
          </a:prstGeom>
        </p:spPr>
      </p:pic>
      <p:sp>
        <p:nvSpPr>
          <p:cNvPr id="16" name="Rechthoek 15">
            <a:extLst>
              <a:ext uri="{FF2B5EF4-FFF2-40B4-BE49-F238E27FC236}">
                <a16:creationId xmlns:a16="http://schemas.microsoft.com/office/drawing/2014/main" id="{02A27BDB-F832-2EFC-1AA5-F844514541D0}"/>
              </a:ext>
            </a:extLst>
          </p:cNvPr>
          <p:cNvSpPr/>
          <p:nvPr/>
        </p:nvSpPr>
        <p:spPr>
          <a:xfrm>
            <a:off x="1523998" y="2417228"/>
            <a:ext cx="9144001" cy="3669712"/>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a:latin typeface="Arial" panose="020B0604020202020204" pitchFamily="34" charset="0"/>
              <a:cs typeface="Arial" panose="020B0604020202020204" pitchFamily="34" charset="0"/>
            </a:endParaRPr>
          </a:p>
        </p:txBody>
      </p:sp>
      <p:sp>
        <p:nvSpPr>
          <p:cNvPr id="18" name="Tekstvak 17">
            <a:extLst>
              <a:ext uri="{FF2B5EF4-FFF2-40B4-BE49-F238E27FC236}">
                <a16:creationId xmlns:a16="http://schemas.microsoft.com/office/drawing/2014/main" id="{106EF523-BE5B-65E5-8E27-D5D3CDEBB05C}"/>
              </a:ext>
            </a:extLst>
          </p:cNvPr>
          <p:cNvSpPr txBox="1"/>
          <p:nvPr/>
        </p:nvSpPr>
        <p:spPr>
          <a:xfrm>
            <a:off x="1519320" y="2486620"/>
            <a:ext cx="9377280" cy="3580467"/>
          </a:xfrm>
          <a:prstGeom prst="rect">
            <a:avLst/>
          </a:prstGeom>
          <a:noFill/>
        </p:spPr>
        <p:txBody>
          <a:bodyPr wrap="square" rtlCol="0">
            <a:spAutoFit/>
          </a:bodyPr>
          <a:lstStyle/>
          <a:p>
            <a:pPr>
              <a:spcAft>
                <a:spcPts val="800"/>
              </a:spcAft>
            </a:pPr>
            <a:r>
              <a:rPr lang="nl-NL" sz="2200" b="1">
                <a:latin typeface="Arial" panose="020B0604020202020204" pitchFamily="34" charset="0"/>
                <a:cs typeface="Arial" panose="020B0604020202020204" pitchFamily="34" charset="0"/>
              </a:rPr>
              <a:t>Opdracht</a:t>
            </a:r>
          </a:p>
          <a:p>
            <a:r>
              <a:rPr lang="nl-NL" sz="2200">
                <a:latin typeface="Arial" panose="020B0604020202020204" pitchFamily="34" charset="0"/>
                <a:cs typeface="Arial" panose="020B0604020202020204" pitchFamily="34" charset="0"/>
              </a:rPr>
              <a:t>1. Kies één plastic uit. Neem deze en het </a:t>
            </a:r>
            <a:r>
              <a:rPr lang="nl-NL" sz="2200" err="1">
                <a:latin typeface="Arial" panose="020B0604020202020204" pitchFamily="34" charset="0"/>
                <a:cs typeface="Arial" panose="020B0604020202020204" pitchFamily="34" charset="0"/>
              </a:rPr>
              <a:t>bioplastic</a:t>
            </a:r>
            <a:r>
              <a:rPr lang="nl-NL" sz="2200">
                <a:latin typeface="Arial" panose="020B0604020202020204" pitchFamily="34" charset="0"/>
                <a:cs typeface="Arial" panose="020B0604020202020204" pitchFamily="34" charset="0"/>
              </a:rPr>
              <a:t> mee naar je tafel</a:t>
            </a:r>
          </a:p>
          <a:p>
            <a:pPr marL="457200" indent="-457200">
              <a:buAutoNum type="arabicPeriod"/>
            </a:pPr>
            <a:endParaRPr lang="nl-NL" sz="2200">
              <a:latin typeface="Arial" panose="020B0604020202020204" pitchFamily="34" charset="0"/>
              <a:cs typeface="Arial" panose="020B0604020202020204" pitchFamily="34" charset="0"/>
            </a:endParaRPr>
          </a:p>
          <a:p>
            <a:r>
              <a:rPr lang="nl-NL" sz="2200">
                <a:latin typeface="Arial" panose="020B0604020202020204" pitchFamily="34" charset="0"/>
                <a:cs typeface="Arial" panose="020B0604020202020204" pitchFamily="34" charset="0"/>
              </a:rPr>
              <a:t>2. Maak tweetallen binnen je groepje:</a:t>
            </a:r>
          </a:p>
          <a:p>
            <a:pPr marL="342900" indent="-342900">
              <a:buFont typeface="Arial" panose="020B0604020202020204" pitchFamily="34" charset="0"/>
              <a:buChar char="•"/>
            </a:pPr>
            <a:r>
              <a:rPr lang="nl-NL" sz="2200">
                <a:latin typeface="Arial" panose="020B0604020202020204" pitchFamily="34" charset="0"/>
                <a:cs typeface="Arial" panose="020B0604020202020204" pitchFamily="34" charset="0"/>
              </a:rPr>
              <a:t>Beantwoord de vragen over het zelf gekozen plastic</a:t>
            </a:r>
          </a:p>
          <a:p>
            <a:pPr marL="342900" indent="-342900">
              <a:buFont typeface="Arial" panose="020B0604020202020204" pitchFamily="34" charset="0"/>
              <a:buChar char="•"/>
            </a:pPr>
            <a:r>
              <a:rPr lang="nl-NL" sz="2200">
                <a:latin typeface="Arial" panose="020B0604020202020204" pitchFamily="34" charset="0"/>
                <a:cs typeface="Arial" panose="020B0604020202020204" pitchFamily="34" charset="0"/>
              </a:rPr>
              <a:t>Beantwoord dezelfde vragen over het </a:t>
            </a:r>
            <a:r>
              <a:rPr lang="nl-NL" sz="2200" err="1">
                <a:latin typeface="Arial" panose="020B0604020202020204" pitchFamily="34" charset="0"/>
                <a:cs typeface="Arial" panose="020B0604020202020204" pitchFamily="34" charset="0"/>
              </a:rPr>
              <a:t>bioplastic</a:t>
            </a:r>
            <a:endParaRPr lang="nl-NL" sz="2200">
              <a:latin typeface="Arial" panose="020B0604020202020204" pitchFamily="34" charset="0"/>
              <a:cs typeface="Arial" panose="020B0604020202020204" pitchFamily="34" charset="0"/>
            </a:endParaRPr>
          </a:p>
          <a:p>
            <a:endParaRPr lang="nl-NL" sz="2200">
              <a:latin typeface="Arial" panose="020B0604020202020204" pitchFamily="34" charset="0"/>
              <a:cs typeface="Arial" panose="020B0604020202020204" pitchFamily="34" charset="0"/>
            </a:endParaRPr>
          </a:p>
          <a:p>
            <a:r>
              <a:rPr lang="nl-NL" sz="2200">
                <a:latin typeface="Arial" panose="020B0604020202020204" pitchFamily="34" charset="0"/>
                <a:cs typeface="Arial" panose="020B0604020202020204" pitchFamily="34" charset="0"/>
              </a:rPr>
              <a:t>3. Controleer samen de reactievergelijkingen en bespreek de verschillen</a:t>
            </a:r>
          </a:p>
          <a:p>
            <a:endParaRPr lang="nl-NL" sz="2200">
              <a:latin typeface="Arial" panose="020B0604020202020204" pitchFamily="34" charset="0"/>
              <a:cs typeface="Arial" panose="020B0604020202020204" pitchFamily="34" charset="0"/>
            </a:endParaRPr>
          </a:p>
          <a:p>
            <a:r>
              <a:rPr lang="nl-NL" sz="2200">
                <a:latin typeface="Arial" panose="020B0604020202020204" pitchFamily="34" charset="0"/>
                <a:cs typeface="Arial" panose="020B0604020202020204" pitchFamily="34" charset="0"/>
              </a:rPr>
              <a:t>Iemand krijgt de vraag om de reactievergelijking op het bord te schrijven</a:t>
            </a:r>
          </a:p>
        </p:txBody>
      </p:sp>
      <p:pic>
        <p:nvPicPr>
          <p:cNvPr id="13" name="Afbeelding 12">
            <a:extLst>
              <a:ext uri="{FF2B5EF4-FFF2-40B4-BE49-F238E27FC236}">
                <a16:creationId xmlns:a16="http://schemas.microsoft.com/office/drawing/2014/main" id="{E094225B-85DC-D3D7-591D-FC15264857E0}"/>
              </a:ext>
            </a:extLst>
          </p:cNvPr>
          <p:cNvPicPr>
            <a:picLocks noChangeAspect="1"/>
          </p:cNvPicPr>
          <p:nvPr/>
        </p:nvPicPr>
        <p:blipFill rotWithShape="1">
          <a:blip r:embed="rId4"/>
          <a:srcRect t="-5241"/>
          <a:stretch/>
        </p:blipFill>
        <p:spPr>
          <a:xfrm>
            <a:off x="477608" y="3707468"/>
            <a:ext cx="820747" cy="800216"/>
          </a:xfrm>
          <a:prstGeom prst="ellipse">
            <a:avLst/>
          </a:prstGeom>
          <a:ln w="28575">
            <a:solidFill>
              <a:schemeClr val="tx1"/>
            </a:solidFill>
          </a:ln>
        </p:spPr>
      </p:pic>
      <p:sp>
        <p:nvSpPr>
          <p:cNvPr id="19" name="Tekstvak 18">
            <a:extLst>
              <a:ext uri="{FF2B5EF4-FFF2-40B4-BE49-F238E27FC236}">
                <a16:creationId xmlns:a16="http://schemas.microsoft.com/office/drawing/2014/main" id="{0D2594FD-281E-8F62-CCB8-E6D42C22A755}"/>
              </a:ext>
            </a:extLst>
          </p:cNvPr>
          <p:cNvSpPr txBox="1"/>
          <p:nvPr/>
        </p:nvSpPr>
        <p:spPr>
          <a:xfrm>
            <a:off x="2445094" y="1640001"/>
            <a:ext cx="549640" cy="369332"/>
          </a:xfrm>
          <a:prstGeom prst="rect">
            <a:avLst/>
          </a:prstGeom>
          <a:noFill/>
        </p:spPr>
        <p:txBody>
          <a:bodyPr wrap="square" rtlCol="0">
            <a:spAutoFit/>
          </a:bodyPr>
          <a:lstStyle/>
          <a:p>
            <a:r>
              <a:rPr lang="nl-NL" b="1">
                <a:latin typeface="Arial" panose="020B0604020202020204" pitchFamily="34" charset="0"/>
                <a:cs typeface="Arial" panose="020B0604020202020204" pitchFamily="34" charset="0"/>
              </a:rPr>
              <a:t>4</a:t>
            </a:r>
          </a:p>
        </p:txBody>
      </p:sp>
      <p:pic>
        <p:nvPicPr>
          <p:cNvPr id="20" name="Picture 4">
            <a:extLst>
              <a:ext uri="{FF2B5EF4-FFF2-40B4-BE49-F238E27FC236}">
                <a16:creationId xmlns:a16="http://schemas.microsoft.com/office/drawing/2014/main" id="{E192968B-B8A1-FBF9-0374-7F4E60264B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1" t="-10916" r="4485" b="10916"/>
          <a:stretch/>
        </p:blipFill>
        <p:spPr bwMode="auto">
          <a:xfrm>
            <a:off x="1710104" y="977393"/>
            <a:ext cx="883265" cy="870673"/>
          </a:xfrm>
          <a:prstGeom prst="ellipse">
            <a:avLst/>
          </a:prstGeom>
          <a:noFill/>
          <a:extLst>
            <a:ext uri="{909E8E84-426E-40DD-AFC4-6F175D3DCCD1}">
              <a14:hiddenFill xmlns:a14="http://schemas.microsoft.com/office/drawing/2010/main">
                <a:solidFill>
                  <a:srgbClr val="FFFFFF"/>
                </a:solidFill>
              </a14:hiddenFill>
            </a:ext>
          </a:extLst>
        </p:spPr>
      </p:pic>
      <p:pic>
        <p:nvPicPr>
          <p:cNvPr id="21" name="Afbeelding 20">
            <a:extLst>
              <a:ext uri="{FF2B5EF4-FFF2-40B4-BE49-F238E27FC236}">
                <a16:creationId xmlns:a16="http://schemas.microsoft.com/office/drawing/2014/main" id="{021E5260-7F99-2CDB-0CAC-16214601E17E}"/>
              </a:ext>
            </a:extLst>
          </p:cNvPr>
          <p:cNvPicPr>
            <a:picLocks noChangeAspect="1"/>
          </p:cNvPicPr>
          <p:nvPr/>
        </p:nvPicPr>
        <p:blipFill>
          <a:blip r:embed="rId6"/>
          <a:stretch>
            <a:fillRect/>
          </a:stretch>
        </p:blipFill>
        <p:spPr>
          <a:xfrm>
            <a:off x="488355" y="4806300"/>
            <a:ext cx="810000" cy="807933"/>
          </a:xfrm>
          <a:prstGeom prst="ellipse">
            <a:avLst/>
          </a:prstGeom>
          <a:ln w="28575">
            <a:solidFill>
              <a:schemeClr val="tx1"/>
            </a:solidFill>
          </a:ln>
        </p:spPr>
      </p:pic>
    </p:spTree>
    <p:extLst>
      <p:ext uri="{BB962C8B-B14F-4D97-AF65-F5344CB8AC3E}">
        <p14:creationId xmlns:p14="http://schemas.microsoft.com/office/powerpoint/2010/main" val="285689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solidFill>
                  <a:schemeClr val="tx1"/>
                </a:solidFill>
                <a:latin typeface="Arial" panose="020B0604020202020204" pitchFamily="34" charset="0"/>
                <a:cs typeface="Arial" panose="020B0604020202020204" pitchFamily="34" charset="0"/>
              </a:rPr>
              <a:t>Opdracht</a:t>
            </a:r>
          </a:p>
        </p:txBody>
      </p:sp>
      <p:sp>
        <p:nvSpPr>
          <p:cNvPr id="24" name="Rechthoek 23">
            <a:extLst>
              <a:ext uri="{FF2B5EF4-FFF2-40B4-BE49-F238E27FC236}">
                <a16:creationId xmlns:a16="http://schemas.microsoft.com/office/drawing/2014/main" id="{C4FBCA8A-D3D0-CD4A-5A96-166C3367C965}"/>
              </a:ext>
            </a:extLst>
          </p:cNvPr>
          <p:cNvSpPr/>
          <p:nvPr/>
        </p:nvSpPr>
        <p:spPr>
          <a:xfrm>
            <a:off x="476248" y="624444"/>
            <a:ext cx="9714232" cy="5999876"/>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20CC341D-22A3-C8B3-984E-BC941EEA4D3A}"/>
              </a:ext>
            </a:extLst>
          </p:cNvPr>
          <p:cNvPicPr>
            <a:picLocks noChangeAspect="1"/>
          </p:cNvPicPr>
          <p:nvPr/>
        </p:nvPicPr>
        <p:blipFill>
          <a:blip r:embed="rId3"/>
          <a:stretch>
            <a:fillRect/>
          </a:stretch>
        </p:blipFill>
        <p:spPr>
          <a:xfrm>
            <a:off x="680498" y="850245"/>
            <a:ext cx="9305731" cy="5548273"/>
          </a:xfrm>
          <a:prstGeom prst="rect">
            <a:avLst/>
          </a:prstGeom>
        </p:spPr>
      </p:pic>
    </p:spTree>
    <p:extLst>
      <p:ext uri="{BB962C8B-B14F-4D97-AF65-F5344CB8AC3E}">
        <p14:creationId xmlns:p14="http://schemas.microsoft.com/office/powerpoint/2010/main" val="47988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DF3AC8FC-22D6-24CF-F136-1E43758BF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23"/>
          <a:stretch/>
        </p:blipFill>
        <p:spPr bwMode="auto">
          <a:xfrm>
            <a:off x="1362269" y="482914"/>
            <a:ext cx="9305731" cy="6375086"/>
          </a:xfrm>
          <a:prstGeom prst="rect">
            <a:avLst/>
          </a:prstGeom>
          <a:noFill/>
          <a:extLst>
            <a:ext uri="{909E8E84-426E-40DD-AFC4-6F175D3DCCD1}">
              <a14:hiddenFill xmlns:a14="http://schemas.microsoft.com/office/drawing/2010/main">
                <a:solidFill>
                  <a:srgbClr val="FFFFFF"/>
                </a:solidFill>
              </a14:hiddenFill>
            </a:ext>
          </a:extLst>
        </p:spPr>
      </p:pic>
      <p:sp>
        <p:nvSpPr>
          <p:cNvPr id="5" name="Ovaal 4">
            <a:extLst>
              <a:ext uri="{FF2B5EF4-FFF2-40B4-BE49-F238E27FC236}">
                <a16:creationId xmlns:a16="http://schemas.microsoft.com/office/drawing/2014/main" id="{BECF2ABC-99F2-F8D0-3EC1-6BA3F87EDFD4}"/>
              </a:ext>
            </a:extLst>
          </p:cNvPr>
          <p:cNvSpPr/>
          <p:nvPr/>
        </p:nvSpPr>
        <p:spPr>
          <a:xfrm>
            <a:off x="6776720" y="4466599"/>
            <a:ext cx="3474720" cy="208660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3009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50" y="-6350"/>
            <a:ext cx="12204700" cy="490220"/>
            <a:chOff x="-6350" y="-6350"/>
            <a:chExt cx="12204700" cy="490220"/>
          </a:xfrm>
        </p:grpSpPr>
        <p:sp>
          <p:nvSpPr>
            <p:cNvPr id="3" name="object 3"/>
            <p:cNvSpPr/>
            <p:nvPr/>
          </p:nvSpPr>
          <p:spPr>
            <a:xfrm>
              <a:off x="0" y="0"/>
              <a:ext cx="624840" cy="471170"/>
            </a:xfrm>
            <a:custGeom>
              <a:avLst/>
              <a:gdLst/>
              <a:ahLst/>
              <a:cxnLst/>
              <a:rect l="l" t="t" r="r" b="b"/>
              <a:pathLst>
                <a:path w="624840" h="471170">
                  <a:moveTo>
                    <a:pt x="0" y="470915"/>
                  </a:moveTo>
                  <a:lnTo>
                    <a:pt x="624840" y="470915"/>
                  </a:lnTo>
                  <a:lnTo>
                    <a:pt x="624840" y="0"/>
                  </a:lnTo>
                  <a:lnTo>
                    <a:pt x="0" y="0"/>
                  </a:lnTo>
                  <a:lnTo>
                    <a:pt x="0" y="470915"/>
                  </a:lnTo>
                  <a:close/>
                </a:path>
              </a:pathLst>
            </a:custGeom>
            <a:solidFill>
              <a:srgbClr val="7E7EE0"/>
            </a:solidFill>
          </p:spPr>
          <p:txBody>
            <a:bodyPr wrap="square" lIns="0" tIns="0" rIns="0" bIns="0" rtlCol="0"/>
            <a:lstStyle/>
            <a:p>
              <a:endParaRPr/>
            </a:p>
          </p:txBody>
        </p:sp>
        <p:sp>
          <p:nvSpPr>
            <p:cNvPr id="4" name="object 4"/>
            <p:cNvSpPr/>
            <p:nvPr/>
          </p:nvSpPr>
          <p:spPr>
            <a:xfrm>
              <a:off x="0" y="0"/>
              <a:ext cx="12192000" cy="471170"/>
            </a:xfrm>
            <a:custGeom>
              <a:avLst/>
              <a:gdLst/>
              <a:ahLst/>
              <a:cxnLst/>
              <a:rect l="l" t="t" r="r" b="b"/>
              <a:pathLst>
                <a:path w="12192000" h="471170">
                  <a:moveTo>
                    <a:pt x="0" y="470915"/>
                  </a:moveTo>
                  <a:lnTo>
                    <a:pt x="12192000" y="470915"/>
                  </a:lnTo>
                  <a:lnTo>
                    <a:pt x="12192000" y="0"/>
                  </a:lnTo>
                  <a:lnTo>
                    <a:pt x="0" y="0"/>
                  </a:lnTo>
                  <a:lnTo>
                    <a:pt x="0" y="470915"/>
                  </a:lnTo>
                  <a:close/>
                </a:path>
              </a:pathLst>
            </a:custGeom>
            <a:ln w="12700">
              <a:solidFill>
                <a:srgbClr val="7E7EE0"/>
              </a:solidFill>
            </a:ln>
          </p:spPr>
          <p:txBody>
            <a:bodyPr wrap="square" lIns="0" tIns="0" rIns="0" bIns="0" rtlCol="0"/>
            <a:lstStyle/>
            <a:p>
              <a:endParaRPr/>
            </a:p>
          </p:txBody>
        </p:sp>
        <p:sp>
          <p:nvSpPr>
            <p:cNvPr id="5" name="object 5"/>
            <p:cNvSpPr/>
            <p:nvPr/>
          </p:nvSpPr>
          <p:spPr>
            <a:xfrm>
              <a:off x="624840" y="3048"/>
              <a:ext cx="737870" cy="471170"/>
            </a:xfrm>
            <a:custGeom>
              <a:avLst/>
              <a:gdLst/>
              <a:ahLst/>
              <a:cxnLst/>
              <a:rect l="l" t="t" r="r" b="b"/>
              <a:pathLst>
                <a:path w="737869" h="471170">
                  <a:moveTo>
                    <a:pt x="0" y="470915"/>
                  </a:moveTo>
                  <a:lnTo>
                    <a:pt x="737616" y="470915"/>
                  </a:lnTo>
                  <a:lnTo>
                    <a:pt x="737616" y="0"/>
                  </a:lnTo>
                  <a:lnTo>
                    <a:pt x="0" y="0"/>
                  </a:lnTo>
                  <a:lnTo>
                    <a:pt x="0" y="470915"/>
                  </a:lnTo>
                  <a:close/>
                </a:path>
              </a:pathLst>
            </a:custGeom>
            <a:ln w="12699">
              <a:solidFill>
                <a:srgbClr val="BDBDEF"/>
              </a:solidFill>
            </a:ln>
          </p:spPr>
          <p:txBody>
            <a:bodyPr wrap="square" lIns="0" tIns="0" rIns="0" bIns="0" rtlCol="0"/>
            <a:lstStyle/>
            <a:p>
              <a:endParaRPr/>
            </a:p>
          </p:txBody>
        </p:sp>
        <p:sp>
          <p:nvSpPr>
            <p:cNvPr id="6" name="object 6"/>
            <p:cNvSpPr/>
            <p:nvPr/>
          </p:nvSpPr>
          <p:spPr>
            <a:xfrm>
              <a:off x="1362455" y="6096"/>
              <a:ext cx="9305925" cy="471170"/>
            </a:xfrm>
            <a:custGeom>
              <a:avLst/>
              <a:gdLst/>
              <a:ahLst/>
              <a:cxnLst/>
              <a:rect l="l" t="t" r="r" b="b"/>
              <a:pathLst>
                <a:path w="9305925" h="471170">
                  <a:moveTo>
                    <a:pt x="0" y="470915"/>
                  </a:moveTo>
                  <a:lnTo>
                    <a:pt x="9305544" y="470915"/>
                  </a:lnTo>
                  <a:lnTo>
                    <a:pt x="9305544" y="0"/>
                  </a:lnTo>
                  <a:lnTo>
                    <a:pt x="0" y="0"/>
                  </a:lnTo>
                  <a:lnTo>
                    <a:pt x="0" y="470915"/>
                  </a:lnTo>
                  <a:close/>
                </a:path>
              </a:pathLst>
            </a:custGeom>
            <a:ln w="12700">
              <a:solidFill>
                <a:srgbClr val="B6DF88"/>
              </a:solidFill>
            </a:ln>
          </p:spPr>
          <p:txBody>
            <a:bodyPr wrap="square" lIns="0" tIns="0" rIns="0" bIns="0" rtlCol="0"/>
            <a:lstStyle/>
            <a:p>
              <a:endParaRPr/>
            </a:p>
          </p:txBody>
        </p:sp>
        <p:sp>
          <p:nvSpPr>
            <p:cNvPr id="7" name="object 7"/>
            <p:cNvSpPr/>
            <p:nvPr/>
          </p:nvSpPr>
          <p:spPr>
            <a:xfrm>
              <a:off x="10668000" y="3048"/>
              <a:ext cx="1524000" cy="471170"/>
            </a:xfrm>
            <a:custGeom>
              <a:avLst/>
              <a:gdLst/>
              <a:ahLst/>
              <a:cxnLst/>
              <a:rect l="l" t="t" r="r" b="b"/>
              <a:pathLst>
                <a:path w="1524000" h="471170">
                  <a:moveTo>
                    <a:pt x="1524000" y="0"/>
                  </a:moveTo>
                  <a:lnTo>
                    <a:pt x="0" y="0"/>
                  </a:lnTo>
                  <a:lnTo>
                    <a:pt x="0" y="470915"/>
                  </a:lnTo>
                  <a:lnTo>
                    <a:pt x="1524000" y="470915"/>
                  </a:lnTo>
                  <a:lnTo>
                    <a:pt x="1524000" y="0"/>
                  </a:lnTo>
                  <a:close/>
                </a:path>
              </a:pathLst>
            </a:custGeom>
            <a:solidFill>
              <a:srgbClr val="FDFCC6"/>
            </a:solidFill>
          </p:spPr>
          <p:txBody>
            <a:bodyPr wrap="square" lIns="0" tIns="0" rIns="0" bIns="0" rtlCol="0"/>
            <a:lstStyle/>
            <a:p>
              <a:endParaRPr/>
            </a:p>
          </p:txBody>
        </p:sp>
        <p:sp>
          <p:nvSpPr>
            <p:cNvPr id="8" name="object 8"/>
            <p:cNvSpPr/>
            <p:nvPr/>
          </p:nvSpPr>
          <p:spPr>
            <a:xfrm>
              <a:off x="10668000" y="3048"/>
              <a:ext cx="1524000" cy="471170"/>
            </a:xfrm>
            <a:custGeom>
              <a:avLst/>
              <a:gdLst/>
              <a:ahLst/>
              <a:cxnLst/>
              <a:rect l="l" t="t" r="r" b="b"/>
              <a:pathLst>
                <a:path w="1524000" h="471170">
                  <a:moveTo>
                    <a:pt x="0" y="470915"/>
                  </a:moveTo>
                  <a:lnTo>
                    <a:pt x="1524000" y="470915"/>
                  </a:lnTo>
                  <a:lnTo>
                    <a:pt x="1524000" y="0"/>
                  </a:lnTo>
                  <a:lnTo>
                    <a:pt x="0" y="0"/>
                  </a:lnTo>
                  <a:lnTo>
                    <a:pt x="0" y="470915"/>
                  </a:lnTo>
                  <a:close/>
                </a:path>
              </a:pathLst>
            </a:custGeom>
            <a:ln w="12700">
              <a:solidFill>
                <a:srgbClr val="FDFCC6"/>
              </a:solidFill>
            </a:ln>
          </p:spPr>
          <p:txBody>
            <a:bodyPr wrap="square" lIns="0" tIns="0" rIns="0" bIns="0" rtlCol="0"/>
            <a:lstStyle/>
            <a:p>
              <a:endParaRPr/>
            </a:p>
          </p:txBody>
        </p:sp>
      </p:grpSp>
      <p:sp>
        <p:nvSpPr>
          <p:cNvPr id="9" name="object 9"/>
          <p:cNvSpPr txBox="1"/>
          <p:nvPr/>
        </p:nvSpPr>
        <p:spPr>
          <a:xfrm>
            <a:off x="10674350" y="82677"/>
            <a:ext cx="1511300" cy="299720"/>
          </a:xfrm>
          <a:prstGeom prst="rect">
            <a:avLst/>
          </a:prstGeom>
        </p:spPr>
        <p:txBody>
          <a:bodyPr vert="horz" wrap="square" lIns="0" tIns="12700" rIns="0" bIns="0" rtlCol="0">
            <a:spAutoFit/>
          </a:bodyPr>
          <a:lstStyle/>
          <a:p>
            <a:pPr marL="169545">
              <a:lnSpc>
                <a:spcPct val="100000"/>
              </a:lnSpc>
              <a:spcBef>
                <a:spcPts val="100"/>
              </a:spcBef>
            </a:pPr>
            <a:r>
              <a:rPr sz="1800" b="1" spc="-10">
                <a:latin typeface="Arial"/>
                <a:cs typeface="Arial"/>
              </a:rPr>
              <a:t>Uitwerking</a:t>
            </a:r>
            <a:endParaRPr sz="1800">
              <a:latin typeface="Arial"/>
              <a:cs typeface="Arial"/>
            </a:endParaRPr>
          </a:p>
        </p:txBody>
      </p:sp>
      <p:sp>
        <p:nvSpPr>
          <p:cNvPr id="10" name="object 10"/>
          <p:cNvSpPr txBox="1"/>
          <p:nvPr/>
        </p:nvSpPr>
        <p:spPr>
          <a:xfrm>
            <a:off x="1368805" y="12446"/>
            <a:ext cx="9293225" cy="452120"/>
          </a:xfrm>
          <a:prstGeom prst="rect">
            <a:avLst/>
          </a:prstGeom>
          <a:solidFill>
            <a:srgbClr val="B6DF88"/>
          </a:solidFill>
        </p:spPr>
        <p:txBody>
          <a:bodyPr vert="horz" wrap="square" lIns="0" tIns="46355" rIns="0" bIns="0" rtlCol="0">
            <a:spAutoFit/>
          </a:bodyPr>
          <a:lstStyle/>
          <a:p>
            <a:pPr marL="182880">
              <a:lnSpc>
                <a:spcPct val="100000"/>
              </a:lnSpc>
              <a:spcBef>
                <a:spcPts val="365"/>
              </a:spcBef>
            </a:pPr>
            <a:r>
              <a:rPr sz="2000">
                <a:latin typeface="Arial"/>
                <a:cs typeface="Arial"/>
              </a:rPr>
              <a:t>Polymeren</a:t>
            </a:r>
            <a:r>
              <a:rPr sz="2000" spc="-30">
                <a:latin typeface="Arial"/>
                <a:cs typeface="Arial"/>
              </a:rPr>
              <a:t> </a:t>
            </a:r>
            <a:r>
              <a:rPr sz="2000" spc="-10">
                <a:latin typeface="Arial"/>
                <a:cs typeface="Arial"/>
              </a:rPr>
              <a:t>maken</a:t>
            </a:r>
            <a:endParaRPr sz="2000">
              <a:latin typeface="Arial"/>
              <a:cs typeface="Arial"/>
            </a:endParaRPr>
          </a:p>
        </p:txBody>
      </p:sp>
      <p:sp>
        <p:nvSpPr>
          <p:cNvPr id="11" name="object 11"/>
          <p:cNvSpPr txBox="1"/>
          <p:nvPr/>
        </p:nvSpPr>
        <p:spPr>
          <a:xfrm>
            <a:off x="74168" y="43687"/>
            <a:ext cx="352425" cy="330835"/>
          </a:xfrm>
          <a:prstGeom prst="rect">
            <a:avLst/>
          </a:prstGeom>
        </p:spPr>
        <p:txBody>
          <a:bodyPr vert="horz" wrap="square" lIns="0" tIns="12700" rIns="0" bIns="0" rtlCol="0">
            <a:spAutoFit/>
          </a:bodyPr>
          <a:lstStyle/>
          <a:p>
            <a:pPr marL="12700">
              <a:lnSpc>
                <a:spcPct val="100000"/>
              </a:lnSpc>
              <a:spcBef>
                <a:spcPts val="100"/>
              </a:spcBef>
            </a:pPr>
            <a:r>
              <a:rPr sz="2000" spc="-25">
                <a:latin typeface="Arial"/>
                <a:cs typeface="Arial"/>
              </a:rPr>
              <a:t>H9</a:t>
            </a:r>
            <a:endParaRPr sz="2000">
              <a:latin typeface="Arial"/>
              <a:cs typeface="Arial"/>
            </a:endParaRPr>
          </a:p>
        </p:txBody>
      </p:sp>
      <p:sp>
        <p:nvSpPr>
          <p:cNvPr id="12" name="object 12"/>
          <p:cNvSpPr txBox="1"/>
          <p:nvPr/>
        </p:nvSpPr>
        <p:spPr>
          <a:xfrm>
            <a:off x="624840" y="3047"/>
            <a:ext cx="737870" cy="471170"/>
          </a:xfrm>
          <a:prstGeom prst="rect">
            <a:avLst/>
          </a:prstGeom>
          <a:solidFill>
            <a:srgbClr val="BDBDEF"/>
          </a:solidFill>
        </p:spPr>
        <p:txBody>
          <a:bodyPr vert="horz" wrap="square" lIns="0" tIns="56515" rIns="0" bIns="0" rtlCol="0">
            <a:spAutoFit/>
          </a:bodyPr>
          <a:lstStyle/>
          <a:p>
            <a:pPr marL="108585">
              <a:lnSpc>
                <a:spcPct val="100000"/>
              </a:lnSpc>
              <a:spcBef>
                <a:spcPts val="445"/>
              </a:spcBef>
            </a:pPr>
            <a:r>
              <a:rPr sz="2000" spc="-25">
                <a:latin typeface="Arial"/>
                <a:cs typeface="Arial"/>
              </a:rPr>
              <a:t>§2</a:t>
            </a:r>
            <a:endParaRPr sz="2000">
              <a:latin typeface="Arial"/>
              <a:cs typeface="Arial"/>
            </a:endParaRPr>
          </a:p>
        </p:txBody>
      </p:sp>
      <p:sp>
        <p:nvSpPr>
          <p:cNvPr id="13" name="object 13"/>
          <p:cNvSpPr txBox="1"/>
          <p:nvPr/>
        </p:nvSpPr>
        <p:spPr>
          <a:xfrm>
            <a:off x="1602994" y="903478"/>
            <a:ext cx="2518410" cy="391160"/>
          </a:xfrm>
          <a:prstGeom prst="rect">
            <a:avLst/>
          </a:prstGeom>
        </p:spPr>
        <p:txBody>
          <a:bodyPr vert="horz" wrap="square" lIns="0" tIns="12700" rIns="0" bIns="0" rtlCol="0">
            <a:spAutoFit/>
          </a:bodyPr>
          <a:lstStyle/>
          <a:p>
            <a:pPr marL="12700">
              <a:lnSpc>
                <a:spcPct val="100000"/>
              </a:lnSpc>
              <a:spcBef>
                <a:spcPts val="100"/>
              </a:spcBef>
            </a:pPr>
            <a:r>
              <a:rPr sz="2400">
                <a:latin typeface="Arial"/>
                <a:cs typeface="Arial"/>
              </a:rPr>
              <a:t>Polypropeen </a:t>
            </a:r>
            <a:r>
              <a:rPr sz="2400" spc="-10">
                <a:latin typeface="Arial"/>
                <a:cs typeface="Arial"/>
              </a:rPr>
              <a:t>(PP):</a:t>
            </a:r>
            <a:endParaRPr sz="2400">
              <a:latin typeface="Arial"/>
              <a:cs typeface="Arial"/>
            </a:endParaRPr>
          </a:p>
        </p:txBody>
      </p:sp>
      <p:sp>
        <p:nvSpPr>
          <p:cNvPr id="151" name="object 151"/>
          <p:cNvSpPr txBox="1"/>
          <p:nvPr/>
        </p:nvSpPr>
        <p:spPr>
          <a:xfrm>
            <a:off x="8119109" y="5284114"/>
            <a:ext cx="2018664" cy="391795"/>
          </a:xfrm>
          <a:prstGeom prst="rect">
            <a:avLst/>
          </a:prstGeom>
        </p:spPr>
        <p:txBody>
          <a:bodyPr vert="horz" wrap="square" lIns="0" tIns="12700" rIns="0" bIns="0" rtlCol="0">
            <a:spAutoFit/>
          </a:bodyPr>
          <a:lstStyle/>
          <a:p>
            <a:pPr marL="12700">
              <a:lnSpc>
                <a:spcPct val="100000"/>
              </a:lnSpc>
              <a:spcBef>
                <a:spcPts val="100"/>
              </a:spcBef>
            </a:pPr>
            <a:r>
              <a:rPr sz="2400" b="1" spc="-45">
                <a:latin typeface="Arial"/>
                <a:cs typeface="Arial"/>
              </a:rPr>
              <a:t>POLYADDITIE</a:t>
            </a:r>
            <a:endParaRPr sz="2400">
              <a:latin typeface="Arial"/>
              <a:cs typeface="Arial"/>
            </a:endParaRPr>
          </a:p>
        </p:txBody>
      </p:sp>
      <p:pic>
        <p:nvPicPr>
          <p:cNvPr id="14" name="Afbeelding 13">
            <a:extLst>
              <a:ext uri="{FF2B5EF4-FFF2-40B4-BE49-F238E27FC236}">
                <a16:creationId xmlns:a16="http://schemas.microsoft.com/office/drawing/2014/main" id="{E9536DF4-229B-10B5-2758-A547E8508C39}"/>
              </a:ext>
            </a:extLst>
          </p:cNvPr>
          <p:cNvPicPr>
            <a:picLocks noChangeAspect="1"/>
          </p:cNvPicPr>
          <p:nvPr/>
        </p:nvPicPr>
        <p:blipFill>
          <a:blip r:embed="rId2"/>
          <a:stretch>
            <a:fillRect/>
          </a:stretch>
        </p:blipFill>
        <p:spPr>
          <a:xfrm>
            <a:off x="1373605" y="1469824"/>
            <a:ext cx="7339263" cy="3818090"/>
          </a:xfrm>
          <a:prstGeom prst="rect">
            <a:avLst/>
          </a:prstGeom>
        </p:spPr>
      </p:pic>
      <p:pic>
        <p:nvPicPr>
          <p:cNvPr id="15" name="Afbeelding 14">
            <a:extLst>
              <a:ext uri="{FF2B5EF4-FFF2-40B4-BE49-F238E27FC236}">
                <a16:creationId xmlns:a16="http://schemas.microsoft.com/office/drawing/2014/main" id="{C00E2282-124E-2FFA-D8D4-E1D794DE24E7}"/>
              </a:ext>
            </a:extLst>
          </p:cNvPr>
          <p:cNvPicPr>
            <a:picLocks noChangeAspect="1"/>
          </p:cNvPicPr>
          <p:nvPr/>
        </p:nvPicPr>
        <p:blipFill>
          <a:blip r:embed="rId3"/>
          <a:stretch>
            <a:fillRect/>
          </a:stretch>
        </p:blipFill>
        <p:spPr>
          <a:xfrm>
            <a:off x="5499184" y="5097629"/>
            <a:ext cx="180975" cy="171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DF3AC8FC-22D6-24CF-F136-1E43758BF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23"/>
          <a:stretch/>
        </p:blipFill>
        <p:spPr bwMode="auto">
          <a:xfrm>
            <a:off x="1362269" y="482914"/>
            <a:ext cx="9305731" cy="6375086"/>
          </a:xfrm>
          <a:prstGeom prst="rect">
            <a:avLst/>
          </a:prstGeom>
          <a:noFill/>
          <a:extLst>
            <a:ext uri="{909E8E84-426E-40DD-AFC4-6F175D3DCCD1}">
              <a14:hiddenFill xmlns:a14="http://schemas.microsoft.com/office/drawing/2010/main">
                <a:solidFill>
                  <a:srgbClr val="FFFFFF"/>
                </a:solidFill>
              </a14:hiddenFill>
            </a:ext>
          </a:extLst>
        </p:spPr>
      </p:pic>
      <p:sp>
        <p:nvSpPr>
          <p:cNvPr id="5" name="Ovaal 4">
            <a:extLst>
              <a:ext uri="{FF2B5EF4-FFF2-40B4-BE49-F238E27FC236}">
                <a16:creationId xmlns:a16="http://schemas.microsoft.com/office/drawing/2014/main" id="{BECF2ABC-99F2-F8D0-3EC1-6BA3F87EDFD4}"/>
              </a:ext>
            </a:extLst>
          </p:cNvPr>
          <p:cNvSpPr/>
          <p:nvPr/>
        </p:nvSpPr>
        <p:spPr>
          <a:xfrm>
            <a:off x="2001520" y="4019559"/>
            <a:ext cx="3474720" cy="208660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4618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DFC"/>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86AB674-5DD0-D45E-9609-017AEB8FBF65}"/>
              </a:ext>
            </a:extLst>
          </p:cNvPr>
          <p:cNvSpPr/>
          <p:nvPr/>
        </p:nvSpPr>
        <p:spPr>
          <a:xfrm>
            <a:off x="1523998" y="1640000"/>
            <a:ext cx="9144001" cy="1367583"/>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ndertitel 2">
            <a:extLst>
              <a:ext uri="{FF2B5EF4-FFF2-40B4-BE49-F238E27FC236}">
                <a16:creationId xmlns:a16="http://schemas.microsoft.com/office/drawing/2014/main" id="{36650609-859E-24EB-92E3-1A9F0ED16C21}"/>
              </a:ext>
            </a:extLst>
          </p:cNvPr>
          <p:cNvSpPr>
            <a:spLocks noGrp="1"/>
          </p:cNvSpPr>
          <p:nvPr>
            <p:ph type="subTitle" idx="1"/>
          </p:nvPr>
        </p:nvSpPr>
        <p:spPr>
          <a:xfrm>
            <a:off x="1523999" y="914400"/>
            <a:ext cx="9568543" cy="5780314"/>
          </a:xfrm>
        </p:spPr>
        <p:txBody>
          <a:bodyPr>
            <a:normAutofit/>
          </a:bodyPr>
          <a:lstStyle/>
          <a:p>
            <a:pPr algn="l"/>
            <a:endParaRPr lang="nl-NL" b="1">
              <a:latin typeface="Arial" panose="020B0604020202020204" pitchFamily="34" charset="0"/>
              <a:cs typeface="Arial" panose="020B0604020202020204" pitchFamily="34" charset="0"/>
            </a:endParaRPr>
          </a:p>
          <a:p>
            <a:pPr algn="l"/>
            <a:endParaRPr lang="nl-NL" b="1">
              <a:latin typeface="Arial" panose="020B0604020202020204" pitchFamily="34" charset="0"/>
              <a:cs typeface="Arial" panose="020B0604020202020204" pitchFamily="34" charset="0"/>
            </a:endParaRPr>
          </a:p>
          <a:p>
            <a:pPr algn="l"/>
            <a:endParaRPr lang="nl-NL" sz="3200" b="1">
              <a:latin typeface="Arial" panose="020B0604020202020204" pitchFamily="34" charset="0"/>
              <a:cs typeface="Arial" panose="020B0604020202020204" pitchFamily="34" charset="0"/>
            </a:endParaRPr>
          </a:p>
          <a:p>
            <a:pPr algn="l"/>
            <a:endParaRPr lang="nl-NL" sz="3200" b="1">
              <a:latin typeface="Arial" panose="020B0604020202020204" pitchFamily="34" charset="0"/>
              <a:cs typeface="Arial" panose="020B0604020202020204" pitchFamily="34" charset="0"/>
            </a:endParaRPr>
          </a:p>
          <a:p>
            <a:pPr algn="l"/>
            <a:endParaRPr lang="nl-NL" sz="3200" b="1">
              <a:latin typeface="Arial" panose="020B0604020202020204" pitchFamily="34" charset="0"/>
              <a:cs typeface="Arial" panose="020B0604020202020204" pitchFamily="34" charset="0"/>
            </a:endParaRPr>
          </a:p>
          <a:p>
            <a:pPr algn="l"/>
            <a:endParaRPr lang="nl-NL" sz="3200" b="1">
              <a:latin typeface="Arial" panose="020B0604020202020204" pitchFamily="34" charset="0"/>
              <a:cs typeface="Arial" panose="020B0604020202020204" pitchFamily="34" charset="0"/>
            </a:endParaRPr>
          </a:p>
          <a:p>
            <a:pPr algn="l"/>
            <a:endParaRPr lang="nl-NL" sz="3200" b="1">
              <a:latin typeface="Arial" panose="020B0604020202020204" pitchFamily="34" charset="0"/>
              <a:cs typeface="Arial" panose="020B0604020202020204" pitchFamily="34" charset="0"/>
            </a:endParaRPr>
          </a:p>
        </p:txBody>
      </p:sp>
      <p:sp>
        <p:nvSpPr>
          <p:cNvPr id="8" name="Rechthoek 7">
            <a:extLst>
              <a:ext uri="{FF2B5EF4-FFF2-40B4-BE49-F238E27FC236}">
                <a16:creationId xmlns:a16="http://schemas.microsoft.com/office/drawing/2014/main" id="{D5587D88-0BF6-DBC7-89F3-F8CAD496F421}"/>
              </a:ext>
            </a:extLst>
          </p:cNvPr>
          <p:cNvSpPr/>
          <p:nvPr/>
        </p:nvSpPr>
        <p:spPr>
          <a:xfrm>
            <a:off x="1523999" y="1640773"/>
            <a:ext cx="2529842" cy="1366809"/>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F3E0E186-21E4-A735-51A7-378B6EF2F25C}"/>
              </a:ext>
            </a:extLst>
          </p:cNvPr>
          <p:cNvSpPr txBox="1"/>
          <p:nvPr/>
        </p:nvSpPr>
        <p:spPr>
          <a:xfrm>
            <a:off x="1460238" y="20336"/>
            <a:ext cx="4167676" cy="400110"/>
          </a:xfrm>
          <a:prstGeom prst="rect">
            <a:avLst/>
          </a:prstGeom>
          <a:noFill/>
        </p:spPr>
        <p:txBody>
          <a:bodyPr wrap="square" rtlCol="0">
            <a:spAutoFit/>
          </a:bodyPr>
          <a:lstStyle/>
          <a:p>
            <a:r>
              <a:rPr lang="nl-NL" sz="2000">
                <a:latin typeface="Arial" panose="020B0604020202020204" pitchFamily="34" charset="0"/>
                <a:cs typeface="Arial" panose="020B0604020202020204" pitchFamily="34" charset="0"/>
              </a:rPr>
              <a:t>Polymeren maken</a:t>
            </a:r>
          </a:p>
        </p:txBody>
      </p:sp>
      <p:sp>
        <p:nvSpPr>
          <p:cNvPr id="5" name="Tekstvak 4">
            <a:extLst>
              <a:ext uri="{FF2B5EF4-FFF2-40B4-BE49-F238E27FC236}">
                <a16:creationId xmlns:a16="http://schemas.microsoft.com/office/drawing/2014/main" id="{CE4FA77F-077B-BB94-1500-92E1F3B9A36E}"/>
              </a:ext>
            </a:extLst>
          </p:cNvPr>
          <p:cNvSpPr txBox="1"/>
          <p:nvPr/>
        </p:nvSpPr>
        <p:spPr>
          <a:xfrm>
            <a:off x="-4681" y="18195"/>
            <a:ext cx="2584579" cy="400110"/>
          </a:xfrm>
          <a:prstGeom prst="rect">
            <a:avLst/>
          </a:prstGeom>
          <a:noFill/>
        </p:spPr>
        <p:txBody>
          <a:bodyPr wrap="square" rtlCol="0">
            <a:spAutoFit/>
          </a:bodyPr>
          <a:lstStyle/>
          <a:p>
            <a:r>
              <a:rPr lang="nl-NL" sz="2000">
                <a:latin typeface="Arial" panose="020B0604020202020204" pitchFamily="34" charset="0"/>
                <a:cs typeface="Arial" panose="020B0604020202020204" pitchFamily="34" charset="0"/>
              </a:rPr>
              <a:t>H9</a:t>
            </a:r>
          </a:p>
        </p:txBody>
      </p:sp>
      <p:sp>
        <p:nvSpPr>
          <p:cNvPr id="6" name="Tekstvak 5">
            <a:extLst>
              <a:ext uri="{FF2B5EF4-FFF2-40B4-BE49-F238E27FC236}">
                <a16:creationId xmlns:a16="http://schemas.microsoft.com/office/drawing/2014/main" id="{F5473DE6-15EE-B693-3085-249393BCCB81}"/>
              </a:ext>
            </a:extLst>
          </p:cNvPr>
          <p:cNvSpPr txBox="1"/>
          <p:nvPr/>
        </p:nvSpPr>
        <p:spPr>
          <a:xfrm>
            <a:off x="642254" y="21288"/>
            <a:ext cx="2584579" cy="400110"/>
          </a:xfrm>
          <a:prstGeom prst="rect">
            <a:avLst/>
          </a:prstGeom>
          <a:noFill/>
        </p:spPr>
        <p:txBody>
          <a:bodyPr wrap="square" rtlCol="0">
            <a:spAutoFit/>
          </a:bodyPr>
          <a:lstStyle/>
          <a:p>
            <a:r>
              <a:rPr lang="nl-NL" sz="2000">
                <a:latin typeface="Arial" panose="020B0604020202020204" pitchFamily="34" charset="0"/>
                <a:cs typeface="Arial" panose="020B0604020202020204" pitchFamily="34" charset="0"/>
              </a:rPr>
              <a:t>§2</a:t>
            </a:r>
          </a:p>
        </p:txBody>
      </p:sp>
      <p:pic>
        <p:nvPicPr>
          <p:cNvPr id="2" name="Afbeelding 1" descr="Afbeelding met schets, cirkel, tekening, zwart-wit&#10;&#10;Automatisch gegenereerde beschrijving">
            <a:extLst>
              <a:ext uri="{FF2B5EF4-FFF2-40B4-BE49-F238E27FC236}">
                <a16:creationId xmlns:a16="http://schemas.microsoft.com/office/drawing/2014/main" id="{2FD05944-1563-11B5-5828-427FAA6ECC21}"/>
              </a:ext>
            </a:extLst>
          </p:cNvPr>
          <p:cNvPicPr>
            <a:picLocks noChangeAspect="1"/>
          </p:cNvPicPr>
          <p:nvPr/>
        </p:nvPicPr>
        <p:blipFill rotWithShape="1">
          <a:blip r:embed="rId3">
            <a:extLst>
              <a:ext uri="{28A0092B-C50C-407E-A947-70E740481C1C}">
                <a14:useLocalDpi xmlns:a14="http://schemas.microsoft.com/office/drawing/2010/main" val="0"/>
              </a:ext>
            </a:extLst>
          </a:blip>
          <a:srcRect l="51052" t="8573" r="30207" b="65797"/>
          <a:stretch/>
        </p:blipFill>
        <p:spPr>
          <a:xfrm>
            <a:off x="2902623" y="1668366"/>
            <a:ext cx="946355" cy="963056"/>
          </a:xfrm>
          <a:prstGeom prst="rect">
            <a:avLst/>
          </a:prstGeom>
        </p:spPr>
      </p:pic>
      <p:sp>
        <p:nvSpPr>
          <p:cNvPr id="16" name="Rechthoek 15">
            <a:extLst>
              <a:ext uri="{FF2B5EF4-FFF2-40B4-BE49-F238E27FC236}">
                <a16:creationId xmlns:a16="http://schemas.microsoft.com/office/drawing/2014/main" id="{02A27BDB-F832-2EFC-1AA5-F844514541D0}"/>
              </a:ext>
            </a:extLst>
          </p:cNvPr>
          <p:cNvSpPr/>
          <p:nvPr/>
        </p:nvSpPr>
        <p:spPr>
          <a:xfrm>
            <a:off x="1523998" y="3214722"/>
            <a:ext cx="9144001" cy="3332474"/>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a:latin typeface="Arial" panose="020B0604020202020204" pitchFamily="34" charset="0"/>
              <a:cs typeface="Arial" panose="020B0604020202020204" pitchFamily="34" charset="0"/>
            </a:endParaRPr>
          </a:p>
        </p:txBody>
      </p:sp>
      <p:sp>
        <p:nvSpPr>
          <p:cNvPr id="18" name="Tekstvak 17">
            <a:extLst>
              <a:ext uri="{FF2B5EF4-FFF2-40B4-BE49-F238E27FC236}">
                <a16:creationId xmlns:a16="http://schemas.microsoft.com/office/drawing/2014/main" id="{106EF523-BE5B-65E5-8E27-D5D3CDEBB05C}"/>
              </a:ext>
            </a:extLst>
          </p:cNvPr>
          <p:cNvSpPr txBox="1"/>
          <p:nvPr/>
        </p:nvSpPr>
        <p:spPr>
          <a:xfrm>
            <a:off x="1616476" y="3397616"/>
            <a:ext cx="9010884" cy="3149580"/>
          </a:xfrm>
          <a:prstGeom prst="rect">
            <a:avLst/>
          </a:prstGeom>
          <a:noFill/>
        </p:spPr>
        <p:txBody>
          <a:bodyPr wrap="square" rtlCol="0">
            <a:spAutoFit/>
          </a:bodyPr>
          <a:lstStyle/>
          <a:p>
            <a:pPr>
              <a:spcAft>
                <a:spcPts val="800"/>
              </a:spcAft>
            </a:pPr>
            <a:r>
              <a:rPr lang="nl-NL" sz="2200" b="1">
                <a:latin typeface="Arial" panose="020B0604020202020204" pitchFamily="34" charset="0"/>
                <a:cs typeface="Arial" panose="020B0604020202020204" pitchFamily="34" charset="0"/>
              </a:rPr>
              <a:t>Doorgeefopdracht (Examenopgaven)</a:t>
            </a:r>
          </a:p>
          <a:p>
            <a:pPr marL="457200" indent="-457200">
              <a:buAutoNum type="arabicPeriod"/>
            </a:pPr>
            <a:r>
              <a:rPr lang="nl-NL" sz="2200">
                <a:latin typeface="Arial" panose="020B0604020202020204" pitchFamily="34" charset="0"/>
                <a:cs typeface="Arial" panose="020B0604020202020204" pitchFamily="34" charset="0"/>
              </a:rPr>
              <a:t>Maak de oneven opgaven individueel</a:t>
            </a:r>
          </a:p>
          <a:p>
            <a:pPr marL="457200" indent="-457200">
              <a:buAutoNum type="arabicPeriod"/>
            </a:pPr>
            <a:r>
              <a:rPr lang="nl-NL" sz="2200">
                <a:latin typeface="Arial" panose="020B0604020202020204" pitchFamily="34" charset="0"/>
                <a:cs typeface="Arial" panose="020B0604020202020204" pitchFamily="34" charset="0"/>
              </a:rPr>
              <a:t>Geef het papier door naar rechts en bedenk commentaar. </a:t>
            </a:r>
          </a:p>
          <a:p>
            <a:pPr marL="714375" indent="180975">
              <a:buFont typeface="Arial" panose="020B0604020202020204" pitchFamily="34" charset="0"/>
              <a:buChar char="•"/>
            </a:pPr>
            <a:r>
              <a:rPr lang="nl-NL" sz="2000">
                <a:latin typeface="Arial" panose="020B0604020202020204" pitchFamily="34" charset="0"/>
                <a:cs typeface="Arial" panose="020B0604020202020204" pitchFamily="34" charset="0"/>
              </a:rPr>
              <a:t>	Bespreek je commentaar met degene links van je</a:t>
            </a:r>
          </a:p>
          <a:p>
            <a:pPr marL="714375" lvl="0">
              <a:buFont typeface="Arial" panose="020B0604020202020204" pitchFamily="34" charset="0"/>
              <a:buChar char="•"/>
            </a:pPr>
            <a:r>
              <a:rPr lang="nl-NL" sz="2000">
                <a:latin typeface="Arial" panose="020B0604020202020204" pitchFamily="34" charset="0"/>
                <a:cs typeface="Arial" panose="020B0604020202020204" pitchFamily="34" charset="0"/>
              </a:rPr>
              <a:t>	Luister naar het commentaar van degene rechts van je</a:t>
            </a:r>
          </a:p>
          <a:p>
            <a:r>
              <a:rPr lang="nl-NL" b="1"/>
              <a:t>	</a:t>
            </a:r>
            <a:r>
              <a:rPr lang="nl-NL" sz="2000" b="1">
                <a:latin typeface="Arial" panose="020B0604020202020204" pitchFamily="34" charset="0"/>
                <a:cs typeface="Arial" panose="020B0604020202020204" pitchFamily="34" charset="0"/>
              </a:rPr>
              <a:t>Breng eventueel samen verbeteringen aan. </a:t>
            </a:r>
            <a:endParaRPr lang="nl-NL" sz="2000">
              <a:latin typeface="Arial" panose="020B0604020202020204" pitchFamily="34" charset="0"/>
              <a:cs typeface="Arial" panose="020B0604020202020204" pitchFamily="34" charset="0"/>
            </a:endParaRPr>
          </a:p>
          <a:p>
            <a:pPr marL="447675" indent="-447675"/>
            <a:r>
              <a:rPr lang="nl-NL" sz="2200">
                <a:latin typeface="Arial" panose="020B0604020202020204" pitchFamily="34" charset="0"/>
                <a:cs typeface="Arial" panose="020B0604020202020204" pitchFamily="34" charset="0"/>
              </a:rPr>
              <a:t>	Geef het papier weer door naar rechts, etc..</a:t>
            </a:r>
          </a:p>
          <a:p>
            <a:endParaRPr lang="nl-NL" sz="2200">
              <a:latin typeface="Arial" panose="020B0604020202020204" pitchFamily="34" charset="0"/>
              <a:cs typeface="Arial" panose="020B0604020202020204" pitchFamily="34" charset="0"/>
            </a:endParaRPr>
          </a:p>
          <a:p>
            <a:r>
              <a:rPr lang="nl-NL" sz="2200">
                <a:latin typeface="Arial" panose="020B0604020202020204" pitchFamily="34" charset="0"/>
                <a:cs typeface="Arial" panose="020B0604020202020204" pitchFamily="34" charset="0"/>
              </a:rPr>
              <a:t>3. Klaar? Bespreek samen eventuele vragen over de opdrachten.</a:t>
            </a:r>
          </a:p>
        </p:txBody>
      </p:sp>
      <p:pic>
        <p:nvPicPr>
          <p:cNvPr id="3" name="Afbeelding 2">
            <a:extLst>
              <a:ext uri="{FF2B5EF4-FFF2-40B4-BE49-F238E27FC236}">
                <a16:creationId xmlns:a16="http://schemas.microsoft.com/office/drawing/2014/main" id="{BDCE5441-753E-D53F-69A0-5BCFCF69CCF2}"/>
              </a:ext>
            </a:extLst>
          </p:cNvPr>
          <p:cNvPicPr>
            <a:picLocks noChangeAspect="1"/>
          </p:cNvPicPr>
          <p:nvPr/>
        </p:nvPicPr>
        <p:blipFill>
          <a:blip r:embed="rId4"/>
          <a:stretch>
            <a:fillRect/>
          </a:stretch>
        </p:blipFill>
        <p:spPr>
          <a:xfrm>
            <a:off x="477608" y="5756520"/>
            <a:ext cx="810000" cy="807933"/>
          </a:xfrm>
          <a:prstGeom prst="ellipse">
            <a:avLst/>
          </a:prstGeom>
          <a:ln w="28575">
            <a:solidFill>
              <a:schemeClr val="tx1"/>
            </a:solidFill>
          </a:ln>
        </p:spPr>
      </p:pic>
      <p:sp>
        <p:nvSpPr>
          <p:cNvPr id="13" name="Tekstvak 12">
            <a:extLst>
              <a:ext uri="{FF2B5EF4-FFF2-40B4-BE49-F238E27FC236}">
                <a16:creationId xmlns:a16="http://schemas.microsoft.com/office/drawing/2014/main" id="{BD9616C5-BA18-0B18-0939-097287FD6D6E}"/>
              </a:ext>
            </a:extLst>
          </p:cNvPr>
          <p:cNvSpPr txBox="1"/>
          <p:nvPr/>
        </p:nvSpPr>
        <p:spPr>
          <a:xfrm>
            <a:off x="4239946" y="1783640"/>
            <a:ext cx="6213658" cy="1200329"/>
          </a:xfrm>
          <a:prstGeom prst="rect">
            <a:avLst/>
          </a:prstGeom>
          <a:noFill/>
        </p:spPr>
        <p:txBody>
          <a:bodyPr wrap="square" rtlCol="0">
            <a:spAutoFit/>
          </a:bodyPr>
          <a:lstStyle/>
          <a:p>
            <a:r>
              <a:rPr lang="nl-NL" b="1">
                <a:latin typeface="Arial" panose="020B0604020202020204" pitchFamily="34" charset="0"/>
                <a:cs typeface="Arial" panose="020B0604020202020204" pitchFamily="34" charset="0"/>
              </a:rPr>
              <a:t>Klaar?</a:t>
            </a:r>
          </a:p>
          <a:p>
            <a:pPr defTabSz="715963"/>
            <a:r>
              <a:rPr lang="nl-NL">
                <a:latin typeface="Arial" panose="020B0604020202020204" pitchFamily="34" charset="0"/>
                <a:cs typeface="Arial" panose="020B0604020202020204" pitchFamily="34" charset="0"/>
              </a:rPr>
              <a:t>Huiswerk: </a:t>
            </a:r>
          </a:p>
          <a:p>
            <a:pPr marL="285750" indent="-285750" defTabSz="715963">
              <a:buFont typeface="Arial" panose="020B0604020202020204" pitchFamily="34" charset="0"/>
              <a:buChar char="•"/>
            </a:pPr>
            <a:r>
              <a:rPr lang="nl-NL">
                <a:latin typeface="Arial" panose="020B0604020202020204" pitchFamily="34" charset="0"/>
                <a:cs typeface="Arial" panose="020B0604020202020204" pitchFamily="34" charset="0"/>
              </a:rPr>
              <a:t>beantwoord de meerkeuzevragen Google Forms</a:t>
            </a:r>
          </a:p>
          <a:p>
            <a:pPr marL="285750" indent="-285750" defTabSz="715963">
              <a:buFont typeface="Arial" panose="020B0604020202020204" pitchFamily="34" charset="0"/>
              <a:buChar char="•"/>
            </a:pPr>
            <a:r>
              <a:rPr lang="nl-NL">
                <a:latin typeface="Arial" panose="020B0604020202020204" pitchFamily="34" charset="0"/>
                <a:cs typeface="Arial" panose="020B0604020202020204" pitchFamily="34" charset="0"/>
              </a:rPr>
              <a:t>bekijk filmpje ‘Hoe we verzuipen in plastic’ (zie Magister)</a:t>
            </a:r>
          </a:p>
        </p:txBody>
      </p:sp>
      <p:sp>
        <p:nvSpPr>
          <p:cNvPr id="20" name="Tekstvak 19">
            <a:extLst>
              <a:ext uri="{FF2B5EF4-FFF2-40B4-BE49-F238E27FC236}">
                <a16:creationId xmlns:a16="http://schemas.microsoft.com/office/drawing/2014/main" id="{4842AB3D-D247-2A56-C659-E10A59F07F14}"/>
              </a:ext>
            </a:extLst>
          </p:cNvPr>
          <p:cNvSpPr txBox="1"/>
          <p:nvPr/>
        </p:nvSpPr>
        <p:spPr>
          <a:xfrm>
            <a:off x="2445094" y="1640001"/>
            <a:ext cx="549640" cy="369332"/>
          </a:xfrm>
          <a:prstGeom prst="rect">
            <a:avLst/>
          </a:prstGeom>
          <a:noFill/>
        </p:spPr>
        <p:txBody>
          <a:bodyPr wrap="square" rtlCol="0">
            <a:spAutoFit/>
          </a:bodyPr>
          <a:lstStyle/>
          <a:p>
            <a:r>
              <a:rPr lang="nl-NL" b="1">
                <a:latin typeface="Arial" panose="020B0604020202020204" pitchFamily="34" charset="0"/>
                <a:cs typeface="Arial" panose="020B0604020202020204" pitchFamily="34" charset="0"/>
              </a:rPr>
              <a:t>4</a:t>
            </a:r>
          </a:p>
        </p:txBody>
      </p:sp>
      <p:pic>
        <p:nvPicPr>
          <p:cNvPr id="1028" name="Picture 4">
            <a:extLst>
              <a:ext uri="{FF2B5EF4-FFF2-40B4-BE49-F238E27FC236}">
                <a16:creationId xmlns:a16="http://schemas.microsoft.com/office/drawing/2014/main" id="{A4C44731-F4F0-FD43-0B15-463BBB1EFF8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1" t="-10916" r="4485" b="10916"/>
          <a:stretch/>
        </p:blipFill>
        <p:spPr bwMode="auto">
          <a:xfrm>
            <a:off x="1710104" y="1688593"/>
            <a:ext cx="883265" cy="870673"/>
          </a:xfrm>
          <a:prstGeom prst="ellipse">
            <a:avLst/>
          </a:prstGeom>
          <a:noFill/>
          <a:extLst>
            <a:ext uri="{909E8E84-426E-40DD-AFC4-6F175D3DCCD1}">
              <a14:hiddenFill xmlns:a14="http://schemas.microsoft.com/office/drawing/2010/main">
                <a:solidFill>
                  <a:srgbClr val="FFFFFF"/>
                </a:solidFill>
              </a14:hiddenFill>
            </a:ext>
          </a:extLst>
        </p:spPr>
      </p:pic>
      <p:pic>
        <p:nvPicPr>
          <p:cNvPr id="21" name="Afbeelding 20">
            <a:extLst>
              <a:ext uri="{FF2B5EF4-FFF2-40B4-BE49-F238E27FC236}">
                <a16:creationId xmlns:a16="http://schemas.microsoft.com/office/drawing/2014/main" id="{B6DBACAA-F804-7CFE-23EC-E6C87F5A8E41}"/>
              </a:ext>
            </a:extLst>
          </p:cNvPr>
          <p:cNvPicPr>
            <a:picLocks noChangeAspect="1"/>
          </p:cNvPicPr>
          <p:nvPr/>
        </p:nvPicPr>
        <p:blipFill>
          <a:blip r:embed="rId6"/>
          <a:stretch>
            <a:fillRect/>
          </a:stretch>
        </p:blipFill>
        <p:spPr>
          <a:xfrm>
            <a:off x="477608" y="3396292"/>
            <a:ext cx="781268" cy="792000"/>
          </a:xfrm>
          <a:prstGeom prst="ellipse">
            <a:avLst/>
          </a:prstGeom>
          <a:ln w="28575">
            <a:solidFill>
              <a:schemeClr val="tx1"/>
            </a:solidFill>
          </a:ln>
        </p:spPr>
      </p:pic>
      <p:pic>
        <p:nvPicPr>
          <p:cNvPr id="22" name="Afbeelding 21">
            <a:extLst>
              <a:ext uri="{FF2B5EF4-FFF2-40B4-BE49-F238E27FC236}">
                <a16:creationId xmlns:a16="http://schemas.microsoft.com/office/drawing/2014/main" id="{7113C6F6-8353-8E23-B976-8AEFC8EDF8F4}"/>
              </a:ext>
            </a:extLst>
          </p:cNvPr>
          <p:cNvPicPr>
            <a:picLocks noChangeAspect="1"/>
          </p:cNvPicPr>
          <p:nvPr/>
        </p:nvPicPr>
        <p:blipFill>
          <a:blip r:embed="rId7"/>
          <a:stretch>
            <a:fillRect/>
          </a:stretch>
        </p:blipFill>
        <p:spPr>
          <a:xfrm>
            <a:off x="463242" y="4563261"/>
            <a:ext cx="810000" cy="750408"/>
          </a:xfrm>
          <a:prstGeom prst="ellipse">
            <a:avLst/>
          </a:prstGeom>
          <a:ln w="28575">
            <a:solidFill>
              <a:schemeClr val="tx1"/>
            </a:solidFill>
          </a:ln>
        </p:spPr>
      </p:pic>
      <p:pic>
        <p:nvPicPr>
          <p:cNvPr id="15" name="Afbeelding 14" descr="Afbeelding met patroon, plein, pixel, ontwerp&#10;&#10;Automatisch gegenereerde beschrijving">
            <a:extLst>
              <a:ext uri="{FF2B5EF4-FFF2-40B4-BE49-F238E27FC236}">
                <a16:creationId xmlns:a16="http://schemas.microsoft.com/office/drawing/2014/main" id="{2AD5E910-DD86-52A9-C3EC-26F4703607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1207" y="-13590"/>
            <a:ext cx="2503283" cy="2503283"/>
          </a:xfrm>
          <a:prstGeom prst="rect">
            <a:avLst/>
          </a:prstGeom>
          <a:ln w="28575">
            <a:solidFill>
              <a:schemeClr val="tx1"/>
            </a:solidFill>
          </a:ln>
        </p:spPr>
      </p:pic>
    </p:spTree>
    <p:extLst>
      <p:ext uri="{BB962C8B-B14F-4D97-AF65-F5344CB8AC3E}">
        <p14:creationId xmlns:p14="http://schemas.microsoft.com/office/powerpoint/2010/main" val="348444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DF3AC8FC-22D6-24CF-F136-1E43758BF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23"/>
          <a:stretch/>
        </p:blipFill>
        <p:spPr bwMode="auto">
          <a:xfrm>
            <a:off x="1362269" y="482914"/>
            <a:ext cx="9305731" cy="6375086"/>
          </a:xfrm>
          <a:prstGeom prst="rect">
            <a:avLst/>
          </a:prstGeom>
          <a:noFill/>
          <a:extLst>
            <a:ext uri="{909E8E84-426E-40DD-AFC4-6F175D3DCCD1}">
              <a14:hiddenFill xmlns:a14="http://schemas.microsoft.com/office/drawing/2010/main">
                <a:solidFill>
                  <a:srgbClr val="FFFFFF"/>
                </a:solidFill>
              </a14:hiddenFill>
            </a:ext>
          </a:extLst>
        </p:spPr>
      </p:pic>
      <p:sp>
        <p:nvSpPr>
          <p:cNvPr id="5" name="Ovaal 4">
            <a:extLst>
              <a:ext uri="{FF2B5EF4-FFF2-40B4-BE49-F238E27FC236}">
                <a16:creationId xmlns:a16="http://schemas.microsoft.com/office/drawing/2014/main" id="{BECF2ABC-99F2-F8D0-3EC1-6BA3F87EDFD4}"/>
              </a:ext>
            </a:extLst>
          </p:cNvPr>
          <p:cNvSpPr/>
          <p:nvPr/>
        </p:nvSpPr>
        <p:spPr>
          <a:xfrm>
            <a:off x="4592320" y="2719079"/>
            <a:ext cx="5953760" cy="208660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0440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731701E-396B-81D8-3E53-41BBC72FE0DC}"/>
              </a:ext>
            </a:extLst>
          </p:cNvPr>
          <p:cNvSpPr>
            <a:spLocks noGrp="1"/>
          </p:cNvSpPr>
          <p:nvPr>
            <p:ph type="title"/>
          </p:nvPr>
        </p:nvSpPr>
        <p:spPr>
          <a:xfrm>
            <a:off x="838200" y="365125"/>
            <a:ext cx="6246091" cy="1325563"/>
          </a:xfrm>
        </p:spPr>
        <p:txBody>
          <a:bodyPr/>
          <a:lstStyle/>
          <a:p>
            <a:r>
              <a:rPr lang="nl-NL"/>
              <a:t>Wat is het monomeer van dit polymeer?</a:t>
            </a:r>
          </a:p>
        </p:txBody>
      </p:sp>
      <p:pic>
        <p:nvPicPr>
          <p:cNvPr id="7" name="Tijdelijke aanduiding voor inhoud 6" descr="Afbeelding met diagram, schermopname&#10;&#10;Automatisch gegenereerde beschrijving">
            <a:extLst>
              <a:ext uri="{FF2B5EF4-FFF2-40B4-BE49-F238E27FC236}">
                <a16:creationId xmlns:a16="http://schemas.microsoft.com/office/drawing/2014/main" id="{DA0C7F12-A8B8-F288-A4FD-980E8CB979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56350" y="0"/>
            <a:ext cx="4923809" cy="3666667"/>
          </a:xfrm>
        </p:spPr>
      </p:pic>
      <p:pic>
        <p:nvPicPr>
          <p:cNvPr id="9" name="Afbeelding 8" descr="Afbeelding met diagram&#10;&#10;Automatisch gegenereerde beschrijving">
            <a:extLst>
              <a:ext uri="{FF2B5EF4-FFF2-40B4-BE49-F238E27FC236}">
                <a16:creationId xmlns:a16="http://schemas.microsoft.com/office/drawing/2014/main" id="{B0CD4EFA-CB20-46A9-30EA-CB42AB057A5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09493" y="4896471"/>
            <a:ext cx="2869034" cy="1584000"/>
          </a:xfrm>
          <a:prstGeom prst="rect">
            <a:avLst/>
          </a:prstGeom>
        </p:spPr>
      </p:pic>
      <p:pic>
        <p:nvPicPr>
          <p:cNvPr id="11" name="Afbeelding 10" descr="Afbeelding met schermopname, diagram&#10;&#10;Automatisch gegenereerde beschrijving">
            <a:extLst>
              <a:ext uri="{FF2B5EF4-FFF2-40B4-BE49-F238E27FC236}">
                <a16:creationId xmlns:a16="http://schemas.microsoft.com/office/drawing/2014/main" id="{AA538919-1E1F-2664-DEF0-59C1EE1A6F15}"/>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05965" y="4887235"/>
            <a:ext cx="3524663" cy="1584000"/>
          </a:xfrm>
          <a:prstGeom prst="rect">
            <a:avLst/>
          </a:prstGeom>
        </p:spPr>
      </p:pic>
      <p:pic>
        <p:nvPicPr>
          <p:cNvPr id="13" name="Afbeelding 12" descr="Afbeelding met diagram, gereedschap, sleutel&#10;&#10;Automatisch gegenereerde beschrijving">
            <a:extLst>
              <a:ext uri="{FF2B5EF4-FFF2-40B4-BE49-F238E27FC236}">
                <a16:creationId xmlns:a16="http://schemas.microsoft.com/office/drawing/2014/main" id="{FC2ED002-A8D7-7B22-BBCC-CB4C8FC6C6A4}"/>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8398824" y="4896471"/>
            <a:ext cx="3183683" cy="1584000"/>
          </a:xfrm>
          <a:prstGeom prst="rect">
            <a:avLst/>
          </a:prstGeom>
        </p:spPr>
      </p:pic>
      <p:sp>
        <p:nvSpPr>
          <p:cNvPr id="2" name="Tekstvak 1">
            <a:extLst>
              <a:ext uri="{FF2B5EF4-FFF2-40B4-BE49-F238E27FC236}">
                <a16:creationId xmlns:a16="http://schemas.microsoft.com/office/drawing/2014/main" id="{A053A37D-E368-9B39-1A14-045984A9E865}"/>
              </a:ext>
            </a:extLst>
          </p:cNvPr>
          <p:cNvSpPr txBox="1"/>
          <p:nvPr/>
        </p:nvSpPr>
        <p:spPr>
          <a:xfrm>
            <a:off x="838200" y="2036671"/>
            <a:ext cx="5718048" cy="646331"/>
          </a:xfrm>
          <a:prstGeom prst="rect">
            <a:avLst/>
          </a:prstGeom>
          <a:noFill/>
        </p:spPr>
        <p:txBody>
          <a:bodyPr wrap="square" lIns="91440" tIns="45720" rIns="91440" bIns="45720" rtlCol="0" anchor="t">
            <a:spAutoFit/>
          </a:bodyPr>
          <a:lstStyle/>
          <a:p>
            <a:r>
              <a:rPr lang="nl-NL" dirty="0"/>
              <a:t>Om de estergroep te maken, is een zuurgroep en een alcoholgroep nodig.</a:t>
            </a:r>
          </a:p>
        </p:txBody>
      </p:sp>
    </p:spTree>
    <p:extLst>
      <p:ext uri="{BB962C8B-B14F-4D97-AF65-F5344CB8AC3E}">
        <p14:creationId xmlns:p14="http://schemas.microsoft.com/office/powerpoint/2010/main" val="113866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DF3AC8FC-22D6-24CF-F136-1E43758BF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23"/>
          <a:stretch/>
        </p:blipFill>
        <p:spPr bwMode="auto">
          <a:xfrm>
            <a:off x="1362269" y="482914"/>
            <a:ext cx="9305731" cy="637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98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E9522-F883-E4FF-C5FC-BE6DE1908BA6}"/>
              </a:ext>
            </a:extLst>
          </p:cNvPr>
          <p:cNvSpPr>
            <a:spLocks noGrp="1"/>
          </p:cNvSpPr>
          <p:nvPr>
            <p:ph type="ctrTitle"/>
          </p:nvPr>
        </p:nvSpPr>
        <p:spPr/>
        <p:txBody>
          <a:bodyPr>
            <a:normAutofit/>
          </a:bodyPr>
          <a:lstStyle/>
          <a:p>
            <a:r>
              <a:rPr lang="nl-NL" sz="7200"/>
              <a:t>Les 2</a:t>
            </a:r>
          </a:p>
        </p:txBody>
      </p:sp>
      <p:sp>
        <p:nvSpPr>
          <p:cNvPr id="3" name="Ondertitel 2">
            <a:extLst>
              <a:ext uri="{FF2B5EF4-FFF2-40B4-BE49-F238E27FC236}">
                <a16:creationId xmlns:a16="http://schemas.microsoft.com/office/drawing/2014/main" id="{F45B397C-A0A8-61E0-9D46-59305D44D13B}"/>
              </a:ext>
            </a:extLst>
          </p:cNvPr>
          <p:cNvSpPr>
            <a:spLocks noGrp="1"/>
          </p:cNvSpPr>
          <p:nvPr>
            <p:ph type="subTitle" idx="1"/>
          </p:nvPr>
        </p:nvSpPr>
        <p:spPr/>
        <p:txBody>
          <a:bodyPr>
            <a:normAutofit/>
          </a:bodyPr>
          <a:lstStyle/>
          <a:p>
            <a:r>
              <a:rPr lang="nl-NL" sz="3200"/>
              <a:t>Meningen over Plastic</a:t>
            </a:r>
          </a:p>
        </p:txBody>
      </p:sp>
      <p:sp>
        <p:nvSpPr>
          <p:cNvPr id="4" name="Rechthoek 3">
            <a:extLst>
              <a:ext uri="{FF2B5EF4-FFF2-40B4-BE49-F238E27FC236}">
                <a16:creationId xmlns:a16="http://schemas.microsoft.com/office/drawing/2014/main" id="{7350C664-D7BF-EA97-E347-E98BD8806960}"/>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427907BC-78A3-4B70-5E09-1FD0B041FFBF}"/>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0A5CE30E-84F8-B46C-7FC9-55B35ED04AB8}"/>
              </a:ext>
            </a:extLst>
          </p:cNvPr>
          <p:cNvSpPr/>
          <p:nvPr/>
        </p:nvSpPr>
        <p:spPr>
          <a:xfrm>
            <a:off x="1362269" y="-3420"/>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CBBE62-70AD-0A8C-589C-36DF0873A5B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4027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96CD9-17A2-CFC0-F518-E107C658CC39}"/>
              </a:ext>
            </a:extLst>
          </p:cNvPr>
          <p:cNvSpPr>
            <a:spLocks noGrp="1"/>
          </p:cNvSpPr>
          <p:nvPr>
            <p:ph type="title"/>
          </p:nvPr>
        </p:nvSpPr>
        <p:spPr/>
        <p:txBody>
          <a:bodyPr/>
          <a:lstStyle/>
          <a:p>
            <a:r>
              <a:rPr lang="nl-NL"/>
              <a:t>Leerdoelen</a:t>
            </a:r>
          </a:p>
        </p:txBody>
      </p:sp>
      <p:sp>
        <p:nvSpPr>
          <p:cNvPr id="3" name="Tijdelijke aanduiding voor inhoud 2">
            <a:extLst>
              <a:ext uri="{FF2B5EF4-FFF2-40B4-BE49-F238E27FC236}">
                <a16:creationId xmlns:a16="http://schemas.microsoft.com/office/drawing/2014/main" id="{3618A362-D5F4-E358-EE2C-23E3AE048E10}"/>
              </a:ext>
            </a:extLst>
          </p:cNvPr>
          <p:cNvSpPr>
            <a:spLocks noGrp="1"/>
          </p:cNvSpPr>
          <p:nvPr>
            <p:ph idx="1"/>
          </p:nvPr>
        </p:nvSpPr>
        <p:spPr/>
        <p:txBody>
          <a:bodyPr/>
          <a:lstStyle/>
          <a:p>
            <a:r>
              <a:rPr lang="nl-NL"/>
              <a:t>Groene Chemie uitgangspunten 1, 2, 4, 7, 10</a:t>
            </a:r>
          </a:p>
          <a:p>
            <a:r>
              <a:rPr lang="nl-NL"/>
              <a:t>Eigen mening vormen &amp; beargumenteren</a:t>
            </a:r>
          </a:p>
          <a:p>
            <a:r>
              <a:rPr lang="nl-NL"/>
              <a:t>Betrouwbaarheid van bron beargumenteren</a:t>
            </a:r>
          </a:p>
          <a:p>
            <a:pPr marL="0" indent="0">
              <a:buNone/>
            </a:pPr>
            <a:endParaRPr lang="nl-NL"/>
          </a:p>
        </p:txBody>
      </p:sp>
      <p:pic>
        <p:nvPicPr>
          <p:cNvPr id="5" name="Afbeelding 4">
            <a:extLst>
              <a:ext uri="{FF2B5EF4-FFF2-40B4-BE49-F238E27FC236}">
                <a16:creationId xmlns:a16="http://schemas.microsoft.com/office/drawing/2014/main" id="{581A4109-D843-B706-B3B9-52DABDE023D5}"/>
              </a:ext>
            </a:extLst>
          </p:cNvPr>
          <p:cNvPicPr>
            <a:picLocks noChangeAspect="1"/>
          </p:cNvPicPr>
          <p:nvPr/>
        </p:nvPicPr>
        <p:blipFill>
          <a:blip r:embed="rId2"/>
          <a:stretch>
            <a:fillRect/>
          </a:stretch>
        </p:blipFill>
        <p:spPr>
          <a:xfrm>
            <a:off x="0" y="0"/>
            <a:ext cx="12192000" cy="485396"/>
          </a:xfrm>
          <a:prstGeom prst="rect">
            <a:avLst/>
          </a:prstGeom>
        </p:spPr>
      </p:pic>
    </p:spTree>
    <p:extLst>
      <p:ext uri="{BB962C8B-B14F-4D97-AF65-F5344CB8AC3E}">
        <p14:creationId xmlns:p14="http://schemas.microsoft.com/office/powerpoint/2010/main" val="3988685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DF3AC8FC-22D6-24CF-F136-1E43758BF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23"/>
          <a:stretch/>
        </p:blipFill>
        <p:spPr bwMode="auto">
          <a:xfrm>
            <a:off x="1362269" y="482914"/>
            <a:ext cx="9305731" cy="6375086"/>
          </a:xfrm>
          <a:prstGeom prst="rect">
            <a:avLst/>
          </a:prstGeom>
          <a:noFill/>
          <a:extLst>
            <a:ext uri="{909E8E84-426E-40DD-AFC4-6F175D3DCCD1}">
              <a14:hiddenFill xmlns:a14="http://schemas.microsoft.com/office/drawing/2010/main">
                <a:solidFill>
                  <a:srgbClr val="FFFFFF"/>
                </a:solidFill>
              </a14:hiddenFill>
            </a:ext>
          </a:extLst>
        </p:spPr>
      </p:pic>
      <p:sp>
        <p:nvSpPr>
          <p:cNvPr id="5" name="Ovaal 4">
            <a:extLst>
              <a:ext uri="{FF2B5EF4-FFF2-40B4-BE49-F238E27FC236}">
                <a16:creationId xmlns:a16="http://schemas.microsoft.com/office/drawing/2014/main" id="{BECF2ABC-99F2-F8D0-3EC1-6BA3F87EDFD4}"/>
              </a:ext>
            </a:extLst>
          </p:cNvPr>
          <p:cNvSpPr/>
          <p:nvPr/>
        </p:nvSpPr>
        <p:spPr>
          <a:xfrm>
            <a:off x="2194560" y="483879"/>
            <a:ext cx="3474720" cy="208660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5695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AF71A-CC0D-E0E4-D986-4475E19FBD23}"/>
              </a:ext>
            </a:extLst>
          </p:cNvPr>
          <p:cNvSpPr>
            <a:spLocks noGrp="1"/>
          </p:cNvSpPr>
          <p:nvPr>
            <p:ph type="title"/>
          </p:nvPr>
        </p:nvSpPr>
        <p:spPr/>
        <p:txBody>
          <a:bodyPr/>
          <a:lstStyle/>
          <a:p>
            <a:r>
              <a:rPr lang="nl-NL"/>
              <a:t>Kijk het volgende filmpje. Hier gaan we de volgende les op verder.</a:t>
            </a:r>
          </a:p>
        </p:txBody>
      </p:sp>
      <p:pic>
        <p:nvPicPr>
          <p:cNvPr id="4" name="Onlinemedia 3" title="Hoe we verzuipen in plastic">
            <a:hlinkClick r:id="" action="ppaction://media"/>
            <a:extLst>
              <a:ext uri="{FF2B5EF4-FFF2-40B4-BE49-F238E27FC236}">
                <a16:creationId xmlns:a16="http://schemas.microsoft.com/office/drawing/2014/main" id="{7B615EA7-0AD9-7CE8-6368-8342F248E143}"/>
              </a:ext>
            </a:extLst>
          </p:cNvPr>
          <p:cNvPicPr>
            <a:picLocks noGrp="1" noRot="1" noChangeAspect="1"/>
          </p:cNvPicPr>
          <p:nvPr>
            <p:ph idx="1"/>
            <a:videoFile r:link="rId1"/>
          </p:nvPr>
        </p:nvPicPr>
        <p:blipFill>
          <a:blip r:embed="rId3"/>
          <a:stretch>
            <a:fillRect/>
          </a:stretch>
        </p:blipFill>
        <p:spPr>
          <a:xfrm>
            <a:off x="1846786" y="1690688"/>
            <a:ext cx="8498428" cy="4797980"/>
          </a:xfrm>
          <a:prstGeom prst="rect">
            <a:avLst/>
          </a:prstGeom>
        </p:spPr>
      </p:pic>
      <p:sp>
        <p:nvSpPr>
          <p:cNvPr id="5" name="Tekstvak 4">
            <a:extLst>
              <a:ext uri="{FF2B5EF4-FFF2-40B4-BE49-F238E27FC236}">
                <a16:creationId xmlns:a16="http://schemas.microsoft.com/office/drawing/2014/main" id="{9426087C-B1BD-29F9-A0BD-32CCC38471AC}"/>
              </a:ext>
            </a:extLst>
          </p:cNvPr>
          <p:cNvSpPr txBox="1"/>
          <p:nvPr/>
        </p:nvSpPr>
        <p:spPr>
          <a:xfrm>
            <a:off x="2416153" y="6488668"/>
            <a:ext cx="7358105" cy="369332"/>
          </a:xfrm>
          <a:prstGeom prst="rect">
            <a:avLst/>
          </a:prstGeom>
          <a:noFill/>
        </p:spPr>
        <p:txBody>
          <a:bodyPr wrap="none" rtlCol="0">
            <a:spAutoFit/>
          </a:bodyPr>
          <a:lstStyle/>
          <a:p>
            <a:r>
              <a:rPr lang="nl-NL">
                <a:hlinkClick r:id="rId4"/>
              </a:rPr>
              <a:t>https://www.youtube.com/watch?v=EFfyZ8cGpIA&amp;ab_channel=NOSop3</a:t>
            </a:r>
            <a:r>
              <a:rPr lang="nl-NL"/>
              <a:t> </a:t>
            </a:r>
          </a:p>
        </p:txBody>
      </p:sp>
    </p:spTree>
    <p:extLst>
      <p:ext uri="{BB962C8B-B14F-4D97-AF65-F5344CB8AC3E}">
        <p14:creationId xmlns:p14="http://schemas.microsoft.com/office/powerpoint/2010/main" val="389415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96CD9-17A2-CFC0-F518-E107C658CC39}"/>
              </a:ext>
            </a:extLst>
          </p:cNvPr>
          <p:cNvSpPr>
            <a:spLocks noGrp="1"/>
          </p:cNvSpPr>
          <p:nvPr>
            <p:ph type="title"/>
          </p:nvPr>
        </p:nvSpPr>
        <p:spPr/>
        <p:txBody>
          <a:bodyPr/>
          <a:lstStyle/>
          <a:p>
            <a:r>
              <a:rPr lang="nl-NL"/>
              <a:t>Stellingen (</a:t>
            </a:r>
            <a:r>
              <a:rPr lang="nl-NL" err="1"/>
              <a:t>Mentimeter</a:t>
            </a:r>
            <a:r>
              <a:rPr lang="nl-NL"/>
              <a:t>)</a:t>
            </a:r>
          </a:p>
        </p:txBody>
      </p:sp>
      <p:sp>
        <p:nvSpPr>
          <p:cNvPr id="3" name="Tijdelijke aanduiding voor inhoud 2">
            <a:extLst>
              <a:ext uri="{FF2B5EF4-FFF2-40B4-BE49-F238E27FC236}">
                <a16:creationId xmlns:a16="http://schemas.microsoft.com/office/drawing/2014/main" id="{3618A362-D5F4-E358-EE2C-23E3AE048E10}"/>
              </a:ext>
            </a:extLst>
          </p:cNvPr>
          <p:cNvSpPr>
            <a:spLocks noGrp="1"/>
          </p:cNvSpPr>
          <p:nvPr>
            <p:ph idx="1"/>
          </p:nvPr>
        </p:nvSpPr>
        <p:spPr/>
        <p:txBody>
          <a:bodyPr vert="horz" lIns="91440" tIns="45720" rIns="91440" bIns="45720" rtlCol="0" anchor="t">
            <a:normAutofit/>
          </a:bodyPr>
          <a:lstStyle/>
          <a:p>
            <a:r>
              <a:rPr lang="nl-NL" dirty="0"/>
              <a:t>Ik betaal liever iets meer voor gerecycled plastic.</a:t>
            </a:r>
          </a:p>
          <a:p>
            <a:r>
              <a:rPr lang="nl-NL" dirty="0"/>
              <a:t>Het moet verplicht worden dat je zelf herbruikbare bakjes en zakjes kunt gebruiken in de supermarkt en horeca.</a:t>
            </a:r>
          </a:p>
          <a:p>
            <a:r>
              <a:rPr lang="nl-NL" dirty="0"/>
              <a:t>Plastic gemaakt van fossiele brandstoffen moet verboden worden.</a:t>
            </a:r>
          </a:p>
          <a:p>
            <a:r>
              <a:rPr lang="nl-NL" dirty="0"/>
              <a:t>Wegwerpplastic moet verboden worden.</a:t>
            </a:r>
          </a:p>
          <a:p>
            <a:r>
              <a:rPr lang="nl-NL" dirty="0"/>
              <a:t>Al het plastic moet verboden worden.</a:t>
            </a:r>
          </a:p>
        </p:txBody>
      </p:sp>
      <p:pic>
        <p:nvPicPr>
          <p:cNvPr id="5" name="Afbeelding 4">
            <a:extLst>
              <a:ext uri="{FF2B5EF4-FFF2-40B4-BE49-F238E27FC236}">
                <a16:creationId xmlns:a16="http://schemas.microsoft.com/office/drawing/2014/main" id="{581A4109-D843-B706-B3B9-52DABDE023D5}"/>
              </a:ext>
            </a:extLst>
          </p:cNvPr>
          <p:cNvPicPr>
            <a:picLocks noChangeAspect="1"/>
          </p:cNvPicPr>
          <p:nvPr/>
        </p:nvPicPr>
        <p:blipFill>
          <a:blip r:embed="rId2"/>
          <a:stretch>
            <a:fillRect/>
          </a:stretch>
        </p:blipFill>
        <p:spPr>
          <a:xfrm>
            <a:off x="0" y="0"/>
            <a:ext cx="12192000" cy="485396"/>
          </a:xfrm>
          <a:prstGeom prst="rect">
            <a:avLst/>
          </a:prstGeom>
        </p:spPr>
      </p:pic>
    </p:spTree>
    <p:extLst>
      <p:ext uri="{BB962C8B-B14F-4D97-AF65-F5344CB8AC3E}">
        <p14:creationId xmlns:p14="http://schemas.microsoft.com/office/powerpoint/2010/main" val="86504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DF3AC8FC-22D6-24CF-F136-1E43758BF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23"/>
          <a:stretch/>
        </p:blipFill>
        <p:spPr bwMode="auto">
          <a:xfrm>
            <a:off x="1362269" y="482914"/>
            <a:ext cx="9305731" cy="6375086"/>
          </a:xfrm>
          <a:prstGeom prst="rect">
            <a:avLst/>
          </a:prstGeom>
          <a:noFill/>
          <a:extLst>
            <a:ext uri="{909E8E84-426E-40DD-AFC4-6F175D3DCCD1}">
              <a14:hiddenFill xmlns:a14="http://schemas.microsoft.com/office/drawing/2010/main">
                <a:solidFill>
                  <a:srgbClr val="FFFFFF"/>
                </a:solidFill>
              </a14:hiddenFill>
            </a:ext>
          </a:extLst>
        </p:spPr>
      </p:pic>
      <p:sp>
        <p:nvSpPr>
          <p:cNvPr id="5" name="Ovaal 4">
            <a:extLst>
              <a:ext uri="{FF2B5EF4-FFF2-40B4-BE49-F238E27FC236}">
                <a16:creationId xmlns:a16="http://schemas.microsoft.com/office/drawing/2014/main" id="{BECF2ABC-99F2-F8D0-3EC1-6BA3F87EDFD4}"/>
              </a:ext>
            </a:extLst>
          </p:cNvPr>
          <p:cNvSpPr/>
          <p:nvPr/>
        </p:nvSpPr>
        <p:spPr>
          <a:xfrm>
            <a:off x="6825554" y="1162304"/>
            <a:ext cx="3474720" cy="208660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88931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96CD9-17A2-CFC0-F518-E107C658CC39}"/>
              </a:ext>
            </a:extLst>
          </p:cNvPr>
          <p:cNvSpPr>
            <a:spLocks noGrp="1"/>
          </p:cNvSpPr>
          <p:nvPr>
            <p:ph type="title"/>
          </p:nvPr>
        </p:nvSpPr>
        <p:spPr/>
        <p:txBody>
          <a:bodyPr/>
          <a:lstStyle/>
          <a:p>
            <a:r>
              <a:rPr lang="nl-NL"/>
              <a:t>Bronnen Lezen</a:t>
            </a:r>
          </a:p>
        </p:txBody>
      </p:sp>
      <p:sp>
        <p:nvSpPr>
          <p:cNvPr id="4" name="Tijdelijke aanduiding voor tekst 3">
            <a:extLst>
              <a:ext uri="{FF2B5EF4-FFF2-40B4-BE49-F238E27FC236}">
                <a16:creationId xmlns:a16="http://schemas.microsoft.com/office/drawing/2014/main" id="{74A95E5F-4EDA-7BD9-6C24-7387729F47C0}"/>
              </a:ext>
            </a:extLst>
          </p:cNvPr>
          <p:cNvSpPr>
            <a:spLocks noGrp="1"/>
          </p:cNvSpPr>
          <p:nvPr>
            <p:ph type="body" idx="1"/>
          </p:nvPr>
        </p:nvSpPr>
        <p:spPr>
          <a:xfrm>
            <a:off x="839788" y="1101059"/>
            <a:ext cx="5157787" cy="823912"/>
          </a:xfrm>
        </p:spPr>
        <p:txBody>
          <a:bodyPr/>
          <a:lstStyle/>
          <a:p>
            <a:r>
              <a:rPr lang="nl-NL"/>
              <a:t>NEMO Kennislink</a:t>
            </a:r>
          </a:p>
        </p:txBody>
      </p:sp>
      <p:sp>
        <p:nvSpPr>
          <p:cNvPr id="6" name="Tijdelijke aanduiding voor inhoud 5">
            <a:extLst>
              <a:ext uri="{FF2B5EF4-FFF2-40B4-BE49-F238E27FC236}">
                <a16:creationId xmlns:a16="http://schemas.microsoft.com/office/drawing/2014/main" id="{A29663E7-75C1-8DF3-6B73-A3BF845A01DC}"/>
              </a:ext>
            </a:extLst>
          </p:cNvPr>
          <p:cNvSpPr>
            <a:spLocks noGrp="1"/>
          </p:cNvSpPr>
          <p:nvPr>
            <p:ph sz="half" idx="2"/>
          </p:nvPr>
        </p:nvSpPr>
        <p:spPr>
          <a:xfrm>
            <a:off x="839788" y="1924971"/>
            <a:ext cx="5157787" cy="3684588"/>
          </a:xfrm>
        </p:spPr>
        <p:txBody>
          <a:bodyPr/>
          <a:lstStyle/>
          <a:p>
            <a:r>
              <a:rPr lang="nl-NL"/>
              <a:t>Bert Meijer</a:t>
            </a:r>
          </a:p>
          <a:p>
            <a:pPr lvl="1"/>
            <a:r>
              <a:rPr lang="nl-NL"/>
              <a:t>Onderzoeker TU/e polymeerchemie</a:t>
            </a:r>
          </a:p>
          <a:p>
            <a:pPr lvl="1"/>
            <a:r>
              <a:rPr lang="nl-NL" err="1"/>
              <a:t>Akademiehoogleraar</a:t>
            </a:r>
            <a:r>
              <a:rPr lang="nl-NL"/>
              <a:t> KNAW</a:t>
            </a:r>
          </a:p>
          <a:p>
            <a:pPr lvl="1"/>
            <a:r>
              <a:rPr lang="nl-NL"/>
              <a:t>Advies-/redactieraad </a:t>
            </a:r>
            <a:r>
              <a:rPr lang="nl-NL" err="1"/>
              <a:t>Angewandte</a:t>
            </a:r>
            <a:r>
              <a:rPr lang="nl-NL"/>
              <a:t> Chemie &amp; JACS</a:t>
            </a:r>
          </a:p>
        </p:txBody>
      </p:sp>
      <p:sp>
        <p:nvSpPr>
          <p:cNvPr id="7" name="Tijdelijke aanduiding voor tekst 6">
            <a:extLst>
              <a:ext uri="{FF2B5EF4-FFF2-40B4-BE49-F238E27FC236}">
                <a16:creationId xmlns:a16="http://schemas.microsoft.com/office/drawing/2014/main" id="{193BD470-9143-E1C9-EB99-09EFCC8839FA}"/>
              </a:ext>
            </a:extLst>
          </p:cNvPr>
          <p:cNvSpPr>
            <a:spLocks noGrp="1"/>
          </p:cNvSpPr>
          <p:nvPr>
            <p:ph type="body" sz="quarter" idx="3"/>
          </p:nvPr>
        </p:nvSpPr>
        <p:spPr>
          <a:xfrm>
            <a:off x="6172200" y="1101059"/>
            <a:ext cx="5183188" cy="823912"/>
          </a:xfrm>
        </p:spPr>
        <p:txBody>
          <a:bodyPr/>
          <a:lstStyle/>
          <a:p>
            <a:r>
              <a:rPr lang="nl-NL"/>
              <a:t>Telegraaf Column</a:t>
            </a:r>
          </a:p>
        </p:txBody>
      </p:sp>
      <p:sp>
        <p:nvSpPr>
          <p:cNvPr id="8" name="Tijdelijke aanduiding voor inhoud 7">
            <a:extLst>
              <a:ext uri="{FF2B5EF4-FFF2-40B4-BE49-F238E27FC236}">
                <a16:creationId xmlns:a16="http://schemas.microsoft.com/office/drawing/2014/main" id="{4122AC7A-CA96-9BA1-C1F5-02A971FA59C8}"/>
              </a:ext>
            </a:extLst>
          </p:cNvPr>
          <p:cNvSpPr>
            <a:spLocks noGrp="1"/>
          </p:cNvSpPr>
          <p:nvPr>
            <p:ph sz="quarter" idx="4"/>
          </p:nvPr>
        </p:nvSpPr>
        <p:spPr>
          <a:xfrm>
            <a:off x="6172200" y="1924971"/>
            <a:ext cx="5183188" cy="3684588"/>
          </a:xfrm>
        </p:spPr>
        <p:txBody>
          <a:bodyPr/>
          <a:lstStyle/>
          <a:p>
            <a:r>
              <a:rPr lang="nl-NL"/>
              <a:t>Gerrit Klein-</a:t>
            </a:r>
            <a:r>
              <a:rPr lang="nl-NL" err="1"/>
              <a:t>Nagelvoort</a:t>
            </a:r>
            <a:endParaRPr lang="nl-NL"/>
          </a:p>
          <a:p>
            <a:pPr lvl="1"/>
            <a:r>
              <a:rPr lang="nl-NL"/>
              <a:t>Manager business development Veolia </a:t>
            </a:r>
            <a:r>
              <a:rPr lang="nl-NL" err="1"/>
              <a:t>Polymers</a:t>
            </a:r>
            <a:endParaRPr lang="nl-NL"/>
          </a:p>
        </p:txBody>
      </p:sp>
      <p:pic>
        <p:nvPicPr>
          <p:cNvPr id="5" name="Afbeelding 4">
            <a:extLst>
              <a:ext uri="{FF2B5EF4-FFF2-40B4-BE49-F238E27FC236}">
                <a16:creationId xmlns:a16="http://schemas.microsoft.com/office/drawing/2014/main" id="{581A4109-D843-B706-B3B9-52DABDE023D5}"/>
              </a:ext>
            </a:extLst>
          </p:cNvPr>
          <p:cNvPicPr>
            <a:picLocks noChangeAspect="1"/>
          </p:cNvPicPr>
          <p:nvPr/>
        </p:nvPicPr>
        <p:blipFill>
          <a:blip r:embed="rId2"/>
          <a:stretch>
            <a:fillRect/>
          </a:stretch>
        </p:blipFill>
        <p:spPr>
          <a:xfrm>
            <a:off x="0" y="0"/>
            <a:ext cx="12192000" cy="485396"/>
          </a:xfrm>
          <a:prstGeom prst="rect">
            <a:avLst/>
          </a:prstGeom>
        </p:spPr>
      </p:pic>
      <p:pic>
        <p:nvPicPr>
          <p:cNvPr id="1028" name="Picture 4" descr="Profielfoto Gerrit Klein-Nagelvoort">
            <a:extLst>
              <a:ext uri="{FF2B5EF4-FFF2-40B4-BE49-F238E27FC236}">
                <a16:creationId xmlns:a16="http://schemas.microsoft.com/office/drawing/2014/main" id="{D8B99CB4-FE7E-61EA-1BC4-159FFB422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0023" y="4352926"/>
            <a:ext cx="1832529"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rt Meijer - Wikipedia">
            <a:extLst>
              <a:ext uri="{FF2B5EF4-FFF2-40B4-BE49-F238E27FC236}">
                <a16:creationId xmlns:a16="http://schemas.microsoft.com/office/drawing/2014/main" id="{3780E225-2F0B-6E9B-C83D-C551BE295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448" y="4352926"/>
            <a:ext cx="1739456" cy="2376486"/>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5">
            <a:extLst>
              <a:ext uri="{FF2B5EF4-FFF2-40B4-BE49-F238E27FC236}">
                <a16:creationId xmlns:a16="http://schemas.microsoft.com/office/drawing/2014/main" id="{7363D74E-1148-B74A-6C0F-EF5BF0C08E4B}"/>
              </a:ext>
            </a:extLst>
          </p:cNvPr>
          <p:cNvSpPr txBox="1">
            <a:spLocks/>
          </p:cNvSpPr>
          <p:nvPr/>
        </p:nvSpPr>
        <p:spPr>
          <a:xfrm>
            <a:off x="1948905" y="5013788"/>
            <a:ext cx="8284156" cy="3358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a:t>Plastic is niet per se slecht.</a:t>
            </a:r>
          </a:p>
        </p:txBody>
      </p:sp>
    </p:spTree>
    <p:extLst>
      <p:ext uri="{BB962C8B-B14F-4D97-AF65-F5344CB8AC3E}">
        <p14:creationId xmlns:p14="http://schemas.microsoft.com/office/powerpoint/2010/main" val="253082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DF3AC8FC-22D6-24CF-F136-1E43758BF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23"/>
          <a:stretch/>
        </p:blipFill>
        <p:spPr bwMode="auto">
          <a:xfrm>
            <a:off x="1362269" y="482914"/>
            <a:ext cx="9305731" cy="6375086"/>
          </a:xfrm>
          <a:prstGeom prst="rect">
            <a:avLst/>
          </a:prstGeom>
          <a:noFill/>
          <a:extLst>
            <a:ext uri="{909E8E84-426E-40DD-AFC4-6F175D3DCCD1}">
              <a14:hiddenFill xmlns:a14="http://schemas.microsoft.com/office/drawing/2010/main">
                <a:solidFill>
                  <a:srgbClr val="FFFFFF"/>
                </a:solidFill>
              </a14:hiddenFill>
            </a:ext>
          </a:extLst>
        </p:spPr>
      </p:pic>
      <p:sp>
        <p:nvSpPr>
          <p:cNvPr id="5" name="Ovaal 4">
            <a:extLst>
              <a:ext uri="{FF2B5EF4-FFF2-40B4-BE49-F238E27FC236}">
                <a16:creationId xmlns:a16="http://schemas.microsoft.com/office/drawing/2014/main" id="{BECF2ABC-99F2-F8D0-3EC1-6BA3F87EDFD4}"/>
              </a:ext>
            </a:extLst>
          </p:cNvPr>
          <p:cNvSpPr/>
          <p:nvPr/>
        </p:nvSpPr>
        <p:spPr>
          <a:xfrm>
            <a:off x="6609244" y="4554433"/>
            <a:ext cx="3474720" cy="208660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76785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96CD9-17A2-CFC0-F518-E107C658CC39}"/>
              </a:ext>
            </a:extLst>
          </p:cNvPr>
          <p:cNvSpPr>
            <a:spLocks noGrp="1"/>
          </p:cNvSpPr>
          <p:nvPr>
            <p:ph type="title"/>
          </p:nvPr>
        </p:nvSpPr>
        <p:spPr/>
        <p:txBody>
          <a:bodyPr/>
          <a:lstStyle/>
          <a:p>
            <a:r>
              <a:rPr lang="nl-NL"/>
              <a:t>Groene Chemie Uitgangspunten</a:t>
            </a:r>
          </a:p>
        </p:txBody>
      </p:sp>
      <p:sp>
        <p:nvSpPr>
          <p:cNvPr id="3" name="Tijdelijke aanduiding voor inhoud 2">
            <a:extLst>
              <a:ext uri="{FF2B5EF4-FFF2-40B4-BE49-F238E27FC236}">
                <a16:creationId xmlns:a16="http://schemas.microsoft.com/office/drawing/2014/main" id="{3618A362-D5F4-E358-EE2C-23E3AE048E10}"/>
              </a:ext>
            </a:extLst>
          </p:cNvPr>
          <p:cNvSpPr>
            <a:spLocks noGrp="1"/>
          </p:cNvSpPr>
          <p:nvPr>
            <p:ph idx="1"/>
          </p:nvPr>
        </p:nvSpPr>
        <p:spPr/>
        <p:txBody>
          <a:bodyPr/>
          <a:lstStyle/>
          <a:p>
            <a:pPr marL="514350" indent="-514350">
              <a:buAutoNum type="arabicPeriod"/>
            </a:pPr>
            <a:r>
              <a:rPr lang="nl-NL"/>
              <a:t>Preventie</a:t>
            </a:r>
          </a:p>
          <a:p>
            <a:pPr marL="514350" indent="-514350">
              <a:buAutoNum type="arabicPeriod"/>
            </a:pPr>
            <a:r>
              <a:rPr lang="nl-NL"/>
              <a:t>Atoomeconomie</a:t>
            </a:r>
          </a:p>
          <a:p>
            <a:pPr marL="514350" indent="-514350">
              <a:buFont typeface="+mj-lt"/>
              <a:buAutoNum type="arabicPeriod" startAt="4"/>
            </a:pPr>
            <a:r>
              <a:rPr lang="nl-NL"/>
              <a:t>Ontwikkelen van minder schadelijke chemische stoffen</a:t>
            </a:r>
          </a:p>
          <a:p>
            <a:pPr marL="514350" indent="-514350">
              <a:buFont typeface="+mj-lt"/>
              <a:buAutoNum type="arabicPeriod" startAt="7"/>
            </a:pPr>
            <a:r>
              <a:rPr lang="nl-NL"/>
              <a:t>Gebruik van hernieuwbare grondstoffen</a:t>
            </a:r>
          </a:p>
          <a:p>
            <a:pPr marL="514350" indent="-514350">
              <a:buFont typeface="+mj-lt"/>
              <a:buAutoNum type="arabicPeriod" startAt="10"/>
            </a:pPr>
            <a:r>
              <a:rPr lang="nl-NL"/>
              <a:t>Ontwerpen met het oog op afbraak</a:t>
            </a:r>
          </a:p>
        </p:txBody>
      </p:sp>
      <p:pic>
        <p:nvPicPr>
          <p:cNvPr id="5" name="Afbeelding 4">
            <a:extLst>
              <a:ext uri="{FF2B5EF4-FFF2-40B4-BE49-F238E27FC236}">
                <a16:creationId xmlns:a16="http://schemas.microsoft.com/office/drawing/2014/main" id="{581A4109-D843-B706-B3B9-52DABDE023D5}"/>
              </a:ext>
            </a:extLst>
          </p:cNvPr>
          <p:cNvPicPr>
            <a:picLocks noChangeAspect="1"/>
          </p:cNvPicPr>
          <p:nvPr/>
        </p:nvPicPr>
        <p:blipFill>
          <a:blip r:embed="rId2"/>
          <a:stretch>
            <a:fillRect/>
          </a:stretch>
        </p:blipFill>
        <p:spPr>
          <a:xfrm>
            <a:off x="0" y="0"/>
            <a:ext cx="12192000" cy="485396"/>
          </a:xfrm>
          <a:prstGeom prst="rect">
            <a:avLst/>
          </a:prstGeom>
        </p:spPr>
      </p:pic>
    </p:spTree>
    <p:extLst>
      <p:ext uri="{BB962C8B-B14F-4D97-AF65-F5344CB8AC3E}">
        <p14:creationId xmlns:p14="http://schemas.microsoft.com/office/powerpoint/2010/main" val="28164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DF3AC8FC-22D6-24CF-F136-1E43758BF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23"/>
          <a:stretch/>
        </p:blipFill>
        <p:spPr bwMode="auto">
          <a:xfrm>
            <a:off x="1362269" y="482914"/>
            <a:ext cx="9305731" cy="6375086"/>
          </a:xfrm>
          <a:prstGeom prst="rect">
            <a:avLst/>
          </a:prstGeom>
          <a:noFill/>
          <a:extLst>
            <a:ext uri="{909E8E84-426E-40DD-AFC4-6F175D3DCCD1}">
              <a14:hiddenFill xmlns:a14="http://schemas.microsoft.com/office/drawing/2010/main">
                <a:solidFill>
                  <a:srgbClr val="FFFFFF"/>
                </a:solidFill>
              </a14:hiddenFill>
            </a:ext>
          </a:extLst>
        </p:spPr>
      </p:pic>
      <p:sp>
        <p:nvSpPr>
          <p:cNvPr id="5" name="Ovaal 4">
            <a:extLst>
              <a:ext uri="{FF2B5EF4-FFF2-40B4-BE49-F238E27FC236}">
                <a16:creationId xmlns:a16="http://schemas.microsoft.com/office/drawing/2014/main" id="{BECF2ABC-99F2-F8D0-3EC1-6BA3F87EDFD4}"/>
              </a:ext>
            </a:extLst>
          </p:cNvPr>
          <p:cNvSpPr/>
          <p:nvPr/>
        </p:nvSpPr>
        <p:spPr>
          <a:xfrm>
            <a:off x="2273218" y="3974329"/>
            <a:ext cx="3474720" cy="208660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9006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E9522-F883-E4FF-C5FC-BE6DE1908BA6}"/>
              </a:ext>
            </a:extLst>
          </p:cNvPr>
          <p:cNvSpPr>
            <a:spLocks noGrp="1"/>
          </p:cNvSpPr>
          <p:nvPr>
            <p:ph type="ctrTitle"/>
          </p:nvPr>
        </p:nvSpPr>
        <p:spPr/>
        <p:txBody>
          <a:bodyPr>
            <a:normAutofit/>
          </a:bodyPr>
          <a:lstStyle/>
          <a:p>
            <a:r>
              <a:rPr lang="nl-NL" sz="7200"/>
              <a:t>Les 1</a:t>
            </a:r>
          </a:p>
        </p:txBody>
      </p:sp>
      <p:sp>
        <p:nvSpPr>
          <p:cNvPr id="3" name="Ondertitel 2">
            <a:extLst>
              <a:ext uri="{FF2B5EF4-FFF2-40B4-BE49-F238E27FC236}">
                <a16:creationId xmlns:a16="http://schemas.microsoft.com/office/drawing/2014/main" id="{F45B397C-A0A8-61E0-9D46-59305D44D13B}"/>
              </a:ext>
            </a:extLst>
          </p:cNvPr>
          <p:cNvSpPr>
            <a:spLocks noGrp="1"/>
          </p:cNvSpPr>
          <p:nvPr>
            <p:ph type="subTitle" idx="1"/>
          </p:nvPr>
        </p:nvSpPr>
        <p:spPr/>
        <p:txBody>
          <a:bodyPr>
            <a:normAutofit/>
          </a:bodyPr>
          <a:lstStyle/>
          <a:p>
            <a:r>
              <a:rPr lang="nl-NL" sz="3200"/>
              <a:t>Van Monomeer tot Polymeer</a:t>
            </a:r>
          </a:p>
        </p:txBody>
      </p:sp>
      <p:sp>
        <p:nvSpPr>
          <p:cNvPr id="4" name="Rechthoek 3">
            <a:extLst>
              <a:ext uri="{FF2B5EF4-FFF2-40B4-BE49-F238E27FC236}">
                <a16:creationId xmlns:a16="http://schemas.microsoft.com/office/drawing/2014/main" id="{7350C664-D7BF-EA97-E347-E98BD8806960}"/>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427907BC-78A3-4B70-5E09-1FD0B041FFBF}"/>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0A5CE30E-84F8-B46C-7FC9-55B35ED04AB8}"/>
              </a:ext>
            </a:extLst>
          </p:cNvPr>
          <p:cNvSpPr/>
          <p:nvPr/>
        </p:nvSpPr>
        <p:spPr>
          <a:xfrm>
            <a:off x="1362269" y="-3420"/>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CBBE62-70AD-0A8C-589C-36DF0873A5B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98058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DF3AC8FC-22D6-24CF-F136-1E43758BF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23"/>
          <a:stretch/>
        </p:blipFill>
        <p:spPr bwMode="auto">
          <a:xfrm>
            <a:off x="1362269" y="482914"/>
            <a:ext cx="9305731" cy="6375086"/>
          </a:xfrm>
          <a:prstGeom prst="rect">
            <a:avLst/>
          </a:prstGeom>
          <a:noFill/>
          <a:extLst>
            <a:ext uri="{909E8E84-426E-40DD-AFC4-6F175D3DCCD1}">
              <a14:hiddenFill xmlns:a14="http://schemas.microsoft.com/office/drawing/2010/main">
                <a:solidFill>
                  <a:srgbClr val="FFFFFF"/>
                </a:solidFill>
              </a14:hiddenFill>
            </a:ext>
          </a:extLst>
        </p:spPr>
      </p:pic>
      <p:sp>
        <p:nvSpPr>
          <p:cNvPr id="5" name="Ovaal 4">
            <a:extLst>
              <a:ext uri="{FF2B5EF4-FFF2-40B4-BE49-F238E27FC236}">
                <a16:creationId xmlns:a16="http://schemas.microsoft.com/office/drawing/2014/main" id="{BECF2ABC-99F2-F8D0-3EC1-6BA3F87EDFD4}"/>
              </a:ext>
            </a:extLst>
          </p:cNvPr>
          <p:cNvSpPr/>
          <p:nvPr/>
        </p:nvSpPr>
        <p:spPr>
          <a:xfrm>
            <a:off x="4718229" y="2725633"/>
            <a:ext cx="5781959" cy="208660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06064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96CD9-17A2-CFC0-F518-E107C658CC39}"/>
              </a:ext>
            </a:extLst>
          </p:cNvPr>
          <p:cNvSpPr>
            <a:spLocks noGrp="1"/>
          </p:cNvSpPr>
          <p:nvPr>
            <p:ph type="title"/>
          </p:nvPr>
        </p:nvSpPr>
        <p:spPr/>
        <p:txBody>
          <a:bodyPr/>
          <a:lstStyle/>
          <a:p>
            <a:r>
              <a:rPr lang="nl-NL"/>
              <a:t>Mening formuleren</a:t>
            </a:r>
          </a:p>
        </p:txBody>
      </p:sp>
      <p:sp>
        <p:nvSpPr>
          <p:cNvPr id="3" name="Tijdelijke aanduiding voor inhoud 2">
            <a:extLst>
              <a:ext uri="{FF2B5EF4-FFF2-40B4-BE49-F238E27FC236}">
                <a16:creationId xmlns:a16="http://schemas.microsoft.com/office/drawing/2014/main" id="{3618A362-D5F4-E358-EE2C-23E3AE048E10}"/>
              </a:ext>
            </a:extLst>
          </p:cNvPr>
          <p:cNvSpPr>
            <a:spLocks noGrp="1"/>
          </p:cNvSpPr>
          <p:nvPr>
            <p:ph idx="1"/>
          </p:nvPr>
        </p:nvSpPr>
        <p:spPr/>
        <p:txBody>
          <a:bodyPr/>
          <a:lstStyle/>
          <a:p>
            <a:r>
              <a:rPr lang="nl-NL"/>
              <a:t>1 stelling</a:t>
            </a:r>
          </a:p>
          <a:p>
            <a:r>
              <a:rPr lang="nl-NL"/>
              <a:t>200 woorden</a:t>
            </a:r>
          </a:p>
          <a:p>
            <a:r>
              <a:rPr lang="nl-NL"/>
              <a:t>1 groene chemie uitgangspunt</a:t>
            </a:r>
          </a:p>
          <a:p>
            <a:r>
              <a:rPr lang="nl-NL"/>
              <a:t>1 nieuwe bron</a:t>
            </a:r>
          </a:p>
          <a:p>
            <a:pPr lvl="1"/>
            <a:r>
              <a:rPr lang="nl-NL"/>
              <a:t>Waarom goede bron?</a:t>
            </a:r>
          </a:p>
        </p:txBody>
      </p:sp>
      <p:pic>
        <p:nvPicPr>
          <p:cNvPr id="5" name="Afbeelding 4">
            <a:extLst>
              <a:ext uri="{FF2B5EF4-FFF2-40B4-BE49-F238E27FC236}">
                <a16:creationId xmlns:a16="http://schemas.microsoft.com/office/drawing/2014/main" id="{581A4109-D843-B706-B3B9-52DABDE023D5}"/>
              </a:ext>
            </a:extLst>
          </p:cNvPr>
          <p:cNvPicPr>
            <a:picLocks noChangeAspect="1"/>
          </p:cNvPicPr>
          <p:nvPr/>
        </p:nvPicPr>
        <p:blipFill>
          <a:blip r:embed="rId2"/>
          <a:stretch>
            <a:fillRect/>
          </a:stretch>
        </p:blipFill>
        <p:spPr>
          <a:xfrm>
            <a:off x="0" y="0"/>
            <a:ext cx="12192000" cy="485396"/>
          </a:xfrm>
          <a:prstGeom prst="rect">
            <a:avLst/>
          </a:prstGeom>
        </p:spPr>
      </p:pic>
    </p:spTree>
    <p:extLst>
      <p:ext uri="{BB962C8B-B14F-4D97-AF65-F5344CB8AC3E}">
        <p14:creationId xmlns:p14="http://schemas.microsoft.com/office/powerpoint/2010/main" val="133525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DFC"/>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978EDA1-F33A-D273-7331-EED04E079CF4}"/>
              </a:ext>
            </a:extLst>
          </p:cNvPr>
          <p:cNvPicPr>
            <a:picLocks noChangeAspect="1"/>
          </p:cNvPicPr>
          <p:nvPr/>
        </p:nvPicPr>
        <p:blipFill>
          <a:blip r:embed="rId3"/>
          <a:stretch>
            <a:fillRect/>
          </a:stretch>
        </p:blipFill>
        <p:spPr>
          <a:xfrm>
            <a:off x="3241132" y="2297822"/>
            <a:ext cx="7414784" cy="4569230"/>
          </a:xfrm>
          <a:prstGeom prst="rect">
            <a:avLst/>
          </a:prstGeom>
          <a:ln>
            <a:noFill/>
          </a:ln>
        </p:spPr>
      </p:pic>
      <p:pic>
        <p:nvPicPr>
          <p:cNvPr id="3" name="Afbeelding 2" descr="Afbeelding met tekst, schermopname, tekenfilm&#10;&#10;Automatisch gegenereerde beschrijving">
            <a:extLst>
              <a:ext uri="{FF2B5EF4-FFF2-40B4-BE49-F238E27FC236}">
                <a16:creationId xmlns:a16="http://schemas.microsoft.com/office/drawing/2014/main" id="{040C0ABF-F15C-CA3C-B52D-C53EC406E94E}"/>
              </a:ext>
            </a:extLst>
          </p:cNvPr>
          <p:cNvPicPr>
            <a:picLocks noChangeAspect="1"/>
          </p:cNvPicPr>
          <p:nvPr/>
        </p:nvPicPr>
        <p:blipFill>
          <a:blip r:embed="rId4"/>
          <a:stretch>
            <a:fillRect/>
          </a:stretch>
        </p:blipFill>
        <p:spPr>
          <a:xfrm>
            <a:off x="0" y="2092"/>
            <a:ext cx="5394159" cy="2953582"/>
          </a:xfrm>
          <a:prstGeom prst="rect">
            <a:avLst/>
          </a:prstGeom>
        </p:spPr>
      </p:pic>
      <p:pic>
        <p:nvPicPr>
          <p:cNvPr id="8" name="Afbeelding 7">
            <a:extLst>
              <a:ext uri="{FF2B5EF4-FFF2-40B4-BE49-F238E27FC236}">
                <a16:creationId xmlns:a16="http://schemas.microsoft.com/office/drawing/2014/main" id="{251C0417-C3EF-D15C-8D0C-9DEE210FD755}"/>
              </a:ext>
            </a:extLst>
          </p:cNvPr>
          <p:cNvPicPr>
            <a:picLocks noChangeAspect="1"/>
          </p:cNvPicPr>
          <p:nvPr/>
        </p:nvPicPr>
        <p:blipFill>
          <a:blip r:embed="rId5"/>
          <a:stretch>
            <a:fillRect/>
          </a:stretch>
        </p:blipFill>
        <p:spPr>
          <a:xfrm>
            <a:off x="6317240" y="865978"/>
            <a:ext cx="1819996" cy="1071296"/>
          </a:xfrm>
          <a:prstGeom prst="rect">
            <a:avLst/>
          </a:prstGeom>
        </p:spPr>
      </p:pic>
      <p:pic>
        <p:nvPicPr>
          <p:cNvPr id="14" name="Afbeelding 13">
            <a:extLst>
              <a:ext uri="{FF2B5EF4-FFF2-40B4-BE49-F238E27FC236}">
                <a16:creationId xmlns:a16="http://schemas.microsoft.com/office/drawing/2014/main" id="{FF8243CB-7C0A-17E8-D7BE-D1ADDD806CE5}"/>
              </a:ext>
            </a:extLst>
          </p:cNvPr>
          <p:cNvPicPr>
            <a:picLocks noChangeAspect="1"/>
          </p:cNvPicPr>
          <p:nvPr/>
        </p:nvPicPr>
        <p:blipFill>
          <a:blip r:embed="rId6"/>
          <a:stretch>
            <a:fillRect/>
          </a:stretch>
        </p:blipFill>
        <p:spPr>
          <a:xfrm>
            <a:off x="8973387" y="533883"/>
            <a:ext cx="988837" cy="1506223"/>
          </a:xfrm>
          <a:prstGeom prst="rect">
            <a:avLst/>
          </a:prstGeom>
        </p:spPr>
      </p:pic>
      <p:pic>
        <p:nvPicPr>
          <p:cNvPr id="16" name="Afbeelding 15">
            <a:extLst>
              <a:ext uri="{FF2B5EF4-FFF2-40B4-BE49-F238E27FC236}">
                <a16:creationId xmlns:a16="http://schemas.microsoft.com/office/drawing/2014/main" id="{967D1F62-58C3-1BE8-B10C-53624C5839D2}"/>
              </a:ext>
            </a:extLst>
          </p:cNvPr>
          <p:cNvPicPr>
            <a:picLocks noChangeAspect="1"/>
          </p:cNvPicPr>
          <p:nvPr/>
        </p:nvPicPr>
        <p:blipFill rotWithShape="1">
          <a:blip r:embed="rId7"/>
          <a:srcRect t="26429"/>
          <a:stretch/>
        </p:blipFill>
        <p:spPr>
          <a:xfrm>
            <a:off x="9795850" y="-27378"/>
            <a:ext cx="2396150" cy="999165"/>
          </a:xfrm>
          <a:prstGeom prst="rect">
            <a:avLst/>
          </a:prstGeom>
        </p:spPr>
      </p:pic>
      <p:pic>
        <p:nvPicPr>
          <p:cNvPr id="28" name="Afbeelding 27">
            <a:extLst>
              <a:ext uri="{FF2B5EF4-FFF2-40B4-BE49-F238E27FC236}">
                <a16:creationId xmlns:a16="http://schemas.microsoft.com/office/drawing/2014/main" id="{5EDFEEDF-0054-B5E4-2A3C-4AEE0BE9A940}"/>
              </a:ext>
            </a:extLst>
          </p:cNvPr>
          <p:cNvPicPr>
            <a:picLocks noChangeAspect="1"/>
          </p:cNvPicPr>
          <p:nvPr/>
        </p:nvPicPr>
        <p:blipFill>
          <a:blip r:embed="rId8"/>
          <a:stretch>
            <a:fillRect/>
          </a:stretch>
        </p:blipFill>
        <p:spPr>
          <a:xfrm>
            <a:off x="10562498" y="2094296"/>
            <a:ext cx="1283816" cy="1196864"/>
          </a:xfrm>
          <a:prstGeom prst="rect">
            <a:avLst/>
          </a:prstGeom>
        </p:spPr>
      </p:pic>
      <p:pic>
        <p:nvPicPr>
          <p:cNvPr id="33" name="Afbeelding 32">
            <a:extLst>
              <a:ext uri="{FF2B5EF4-FFF2-40B4-BE49-F238E27FC236}">
                <a16:creationId xmlns:a16="http://schemas.microsoft.com/office/drawing/2014/main" id="{0A881419-CD5B-4782-72B1-AB66E406B420}"/>
              </a:ext>
            </a:extLst>
          </p:cNvPr>
          <p:cNvPicPr>
            <a:picLocks noChangeAspect="1"/>
          </p:cNvPicPr>
          <p:nvPr/>
        </p:nvPicPr>
        <p:blipFill>
          <a:blip r:embed="rId9"/>
          <a:stretch>
            <a:fillRect/>
          </a:stretch>
        </p:blipFill>
        <p:spPr>
          <a:xfrm flipH="1">
            <a:off x="10196925" y="4182701"/>
            <a:ext cx="1915958" cy="1637750"/>
          </a:xfrm>
          <a:prstGeom prst="rect">
            <a:avLst/>
          </a:prstGeom>
        </p:spPr>
      </p:pic>
      <p:pic>
        <p:nvPicPr>
          <p:cNvPr id="56" name="Afbeelding 55">
            <a:extLst>
              <a:ext uri="{FF2B5EF4-FFF2-40B4-BE49-F238E27FC236}">
                <a16:creationId xmlns:a16="http://schemas.microsoft.com/office/drawing/2014/main" id="{184988AC-7C44-ED6E-65F3-D21E9CD5D2E9}"/>
              </a:ext>
            </a:extLst>
          </p:cNvPr>
          <p:cNvPicPr>
            <a:picLocks noChangeAspect="1"/>
          </p:cNvPicPr>
          <p:nvPr/>
        </p:nvPicPr>
        <p:blipFill rotWithShape="1">
          <a:blip r:embed="rId9"/>
          <a:srcRect l="54710" t="12091" r="7953" b="51526"/>
          <a:stretch/>
        </p:blipFill>
        <p:spPr>
          <a:xfrm rot="4061075" flipH="1">
            <a:off x="4395515" y="3430413"/>
            <a:ext cx="715352" cy="595863"/>
          </a:xfrm>
          <a:prstGeom prst="rect">
            <a:avLst/>
          </a:prstGeom>
        </p:spPr>
      </p:pic>
      <p:pic>
        <p:nvPicPr>
          <p:cNvPr id="57" name="Afbeelding 56">
            <a:extLst>
              <a:ext uri="{FF2B5EF4-FFF2-40B4-BE49-F238E27FC236}">
                <a16:creationId xmlns:a16="http://schemas.microsoft.com/office/drawing/2014/main" id="{F20D6329-66BC-A740-44F8-3A7A7B44A1FF}"/>
              </a:ext>
            </a:extLst>
          </p:cNvPr>
          <p:cNvPicPr>
            <a:picLocks noChangeAspect="1"/>
          </p:cNvPicPr>
          <p:nvPr/>
        </p:nvPicPr>
        <p:blipFill rotWithShape="1">
          <a:blip r:embed="rId9"/>
          <a:srcRect l="54710" t="12091" r="7953" b="51526"/>
          <a:stretch/>
        </p:blipFill>
        <p:spPr>
          <a:xfrm rot="8433461" flipH="1">
            <a:off x="5498180" y="1533523"/>
            <a:ext cx="715352" cy="595863"/>
          </a:xfrm>
          <a:prstGeom prst="rect">
            <a:avLst/>
          </a:prstGeom>
        </p:spPr>
      </p:pic>
      <p:pic>
        <p:nvPicPr>
          <p:cNvPr id="58" name="Afbeelding 57">
            <a:extLst>
              <a:ext uri="{FF2B5EF4-FFF2-40B4-BE49-F238E27FC236}">
                <a16:creationId xmlns:a16="http://schemas.microsoft.com/office/drawing/2014/main" id="{CD8B50B9-5DBD-41AD-3552-2BB29DFCBF1E}"/>
              </a:ext>
            </a:extLst>
          </p:cNvPr>
          <p:cNvPicPr>
            <a:picLocks noChangeAspect="1"/>
          </p:cNvPicPr>
          <p:nvPr/>
        </p:nvPicPr>
        <p:blipFill rotWithShape="1">
          <a:blip r:embed="rId9"/>
          <a:srcRect l="54710" t="12091" r="7953" b="51526"/>
          <a:stretch/>
        </p:blipFill>
        <p:spPr>
          <a:xfrm rot="10800000" flipH="1">
            <a:off x="8179096" y="1168729"/>
            <a:ext cx="715352" cy="595863"/>
          </a:xfrm>
          <a:prstGeom prst="rect">
            <a:avLst/>
          </a:prstGeom>
        </p:spPr>
      </p:pic>
      <p:pic>
        <p:nvPicPr>
          <p:cNvPr id="59" name="Afbeelding 58">
            <a:extLst>
              <a:ext uri="{FF2B5EF4-FFF2-40B4-BE49-F238E27FC236}">
                <a16:creationId xmlns:a16="http://schemas.microsoft.com/office/drawing/2014/main" id="{5A4FA996-B8C8-2910-C743-BECC3C6932E6}"/>
              </a:ext>
            </a:extLst>
          </p:cNvPr>
          <p:cNvPicPr>
            <a:picLocks noChangeAspect="1"/>
          </p:cNvPicPr>
          <p:nvPr/>
        </p:nvPicPr>
        <p:blipFill rotWithShape="1">
          <a:blip r:embed="rId9"/>
          <a:srcRect l="54710" t="12091" r="7953" b="51526"/>
          <a:stretch/>
        </p:blipFill>
        <p:spPr>
          <a:xfrm rot="18382972" flipH="1">
            <a:off x="10336140" y="3448857"/>
            <a:ext cx="715352" cy="595863"/>
          </a:xfrm>
          <a:prstGeom prst="rect">
            <a:avLst/>
          </a:prstGeom>
        </p:spPr>
      </p:pic>
      <p:pic>
        <p:nvPicPr>
          <p:cNvPr id="60" name="Afbeelding 59">
            <a:extLst>
              <a:ext uri="{FF2B5EF4-FFF2-40B4-BE49-F238E27FC236}">
                <a16:creationId xmlns:a16="http://schemas.microsoft.com/office/drawing/2014/main" id="{022BDB6B-975A-3CEB-F65F-AD4793248D4D}"/>
              </a:ext>
            </a:extLst>
          </p:cNvPr>
          <p:cNvPicPr>
            <a:picLocks noChangeAspect="1"/>
          </p:cNvPicPr>
          <p:nvPr/>
        </p:nvPicPr>
        <p:blipFill rotWithShape="1">
          <a:blip r:embed="rId9"/>
          <a:srcRect l="54710" t="12091" r="7953" b="51526"/>
          <a:stretch/>
        </p:blipFill>
        <p:spPr>
          <a:xfrm rot="12636111" flipH="1">
            <a:off x="10204822" y="1573015"/>
            <a:ext cx="715352" cy="595863"/>
          </a:xfrm>
          <a:prstGeom prst="rect">
            <a:avLst/>
          </a:prstGeom>
        </p:spPr>
      </p:pic>
      <p:pic>
        <p:nvPicPr>
          <p:cNvPr id="20" name="Afbeelding 19">
            <a:extLst>
              <a:ext uri="{FF2B5EF4-FFF2-40B4-BE49-F238E27FC236}">
                <a16:creationId xmlns:a16="http://schemas.microsoft.com/office/drawing/2014/main" id="{DA4500C2-9B96-F9BE-03F7-516597C745AE}"/>
              </a:ext>
            </a:extLst>
          </p:cNvPr>
          <p:cNvPicPr>
            <a:picLocks noChangeAspect="1"/>
          </p:cNvPicPr>
          <p:nvPr/>
        </p:nvPicPr>
        <p:blipFill rotWithShape="1">
          <a:blip r:embed="rId10"/>
          <a:srcRect l="9112" t="5667" r="12215" b="4094"/>
          <a:stretch/>
        </p:blipFill>
        <p:spPr>
          <a:xfrm>
            <a:off x="1778127" y="1137955"/>
            <a:ext cx="1195697" cy="1621677"/>
          </a:xfrm>
          <a:prstGeom prst="rect">
            <a:avLst/>
          </a:prstGeom>
          <a:ln w="28575">
            <a:solidFill>
              <a:schemeClr val="tx1"/>
            </a:solidFill>
          </a:ln>
        </p:spPr>
      </p:pic>
      <p:pic>
        <p:nvPicPr>
          <p:cNvPr id="61" name="Afbeelding 60">
            <a:extLst>
              <a:ext uri="{FF2B5EF4-FFF2-40B4-BE49-F238E27FC236}">
                <a16:creationId xmlns:a16="http://schemas.microsoft.com/office/drawing/2014/main" id="{E7218293-4E09-F326-B399-FEE254FEA913}"/>
              </a:ext>
            </a:extLst>
          </p:cNvPr>
          <p:cNvPicPr>
            <a:picLocks noChangeAspect="1"/>
          </p:cNvPicPr>
          <p:nvPr/>
        </p:nvPicPr>
        <p:blipFill rotWithShape="1">
          <a:blip r:embed="rId9"/>
          <a:srcRect l="54710" t="12091" r="8568" b="55825"/>
          <a:stretch/>
        </p:blipFill>
        <p:spPr>
          <a:xfrm rot="9836762" flipH="1">
            <a:off x="10069552" y="1053972"/>
            <a:ext cx="703566" cy="525466"/>
          </a:xfrm>
          <a:prstGeom prst="rect">
            <a:avLst/>
          </a:prstGeom>
        </p:spPr>
      </p:pic>
      <p:pic>
        <p:nvPicPr>
          <p:cNvPr id="1043" name="Afbeelding 1042">
            <a:extLst>
              <a:ext uri="{FF2B5EF4-FFF2-40B4-BE49-F238E27FC236}">
                <a16:creationId xmlns:a16="http://schemas.microsoft.com/office/drawing/2014/main" id="{AE82DBCE-E7E0-2DEA-82C4-99E610021A3B}"/>
              </a:ext>
            </a:extLst>
          </p:cNvPr>
          <p:cNvPicPr>
            <a:picLocks noChangeAspect="1"/>
          </p:cNvPicPr>
          <p:nvPr/>
        </p:nvPicPr>
        <p:blipFill rotWithShape="1">
          <a:blip r:embed="rId9"/>
          <a:srcRect l="62399" t="17264" r="7953" b="51526"/>
          <a:stretch/>
        </p:blipFill>
        <p:spPr>
          <a:xfrm rot="12872233" flipH="1">
            <a:off x="5739059" y="639687"/>
            <a:ext cx="568042" cy="511139"/>
          </a:xfrm>
          <a:prstGeom prst="rect">
            <a:avLst/>
          </a:prstGeom>
        </p:spPr>
      </p:pic>
      <p:sp>
        <p:nvSpPr>
          <p:cNvPr id="1044" name="Tekstvak 1043">
            <a:extLst>
              <a:ext uri="{FF2B5EF4-FFF2-40B4-BE49-F238E27FC236}">
                <a16:creationId xmlns:a16="http://schemas.microsoft.com/office/drawing/2014/main" id="{E179F6E8-91DA-BE85-A425-FFE8D79BB72E}"/>
              </a:ext>
            </a:extLst>
          </p:cNvPr>
          <p:cNvSpPr txBox="1"/>
          <p:nvPr/>
        </p:nvSpPr>
        <p:spPr>
          <a:xfrm>
            <a:off x="2134548" y="473919"/>
            <a:ext cx="500250" cy="656358"/>
          </a:xfrm>
          <a:prstGeom prst="rect">
            <a:avLst/>
          </a:prstGeom>
          <a:noFill/>
          <a:ln>
            <a:noFill/>
          </a:ln>
        </p:spPr>
        <p:txBody>
          <a:bodyPr wrap="square" rtlCol="0">
            <a:spAutoFit/>
          </a:bodyPr>
          <a:lstStyle/>
          <a:p>
            <a:r>
              <a:rPr lang="nl-NL" sz="360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610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3420"/>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ndertitel 2">
            <a:extLst>
              <a:ext uri="{FF2B5EF4-FFF2-40B4-BE49-F238E27FC236}">
                <a16:creationId xmlns:a16="http://schemas.microsoft.com/office/drawing/2014/main" id="{43C68EB7-4B00-0173-D47A-A6EC950C58C9}"/>
              </a:ext>
            </a:extLst>
          </p:cNvPr>
          <p:cNvSpPr>
            <a:spLocks noGrp="1"/>
          </p:cNvSpPr>
          <p:nvPr>
            <p:ph type="subTitle" idx="1"/>
          </p:nvPr>
        </p:nvSpPr>
        <p:spPr>
          <a:xfrm>
            <a:off x="1524000" y="914400"/>
            <a:ext cx="10027298" cy="5780314"/>
          </a:xfrm>
        </p:spPr>
        <p:txBody>
          <a:bodyPr>
            <a:normAutofit/>
          </a:bodyPr>
          <a:lstStyle/>
          <a:p>
            <a:pPr algn="l"/>
            <a:r>
              <a:rPr lang="nl-NL" sz="3200" b="1">
                <a:latin typeface="Arial" panose="020B0604020202020204" pitchFamily="34" charset="0"/>
                <a:cs typeface="Arial" panose="020B0604020202020204" pitchFamily="34" charset="0"/>
              </a:rPr>
              <a:t>Maken van plastics (5 havo)</a:t>
            </a:r>
          </a:p>
          <a:p>
            <a:pPr algn="l"/>
            <a:endParaRPr lang="nl-NL">
              <a:latin typeface="Arial" panose="020B0604020202020204" pitchFamily="34" charset="0"/>
              <a:cs typeface="Arial" panose="020B0604020202020204" pitchFamily="34" charset="0"/>
            </a:endParaRPr>
          </a:p>
          <a:p>
            <a:pPr algn="l"/>
            <a:r>
              <a:rPr lang="nl-NL">
                <a:latin typeface="Arial" panose="020B0604020202020204" pitchFamily="34" charset="0"/>
                <a:cs typeface="Arial" panose="020B0604020202020204" pitchFamily="34" charset="0"/>
              </a:rPr>
              <a:t>Voorkennis 4 havo: 	alkaan, alkeen, zuur, alcohol, amine, ester, amide</a:t>
            </a:r>
          </a:p>
          <a:p>
            <a:pPr algn="l"/>
            <a:r>
              <a:rPr lang="nl-NL">
                <a:latin typeface="Arial" panose="020B0604020202020204" pitchFamily="34" charset="0"/>
                <a:cs typeface="Arial" panose="020B0604020202020204" pitchFamily="34" charset="0"/>
              </a:rPr>
              <a:t>			systematische naamgeving</a:t>
            </a:r>
          </a:p>
          <a:p>
            <a:pPr algn="l"/>
            <a:r>
              <a:rPr lang="nl-NL">
                <a:latin typeface="Arial" panose="020B0604020202020204" pitchFamily="34" charset="0"/>
                <a:cs typeface="Arial" panose="020B0604020202020204" pitchFamily="34" charset="0"/>
              </a:rPr>
              <a:t>			reactievergelijking additie, condensatie en hydrolyse</a:t>
            </a:r>
          </a:p>
          <a:p>
            <a:pPr algn="l"/>
            <a:endParaRPr lang="nl-NL">
              <a:latin typeface="Arial" panose="020B0604020202020204" pitchFamily="34" charset="0"/>
              <a:cs typeface="Arial" panose="020B0604020202020204" pitchFamily="34" charset="0"/>
            </a:endParaRPr>
          </a:p>
          <a:p>
            <a:pPr algn="l"/>
            <a:r>
              <a:rPr lang="nl-NL">
                <a:latin typeface="Arial" panose="020B0604020202020204" pitchFamily="34" charset="0"/>
                <a:cs typeface="Arial" panose="020B0604020202020204" pitchFamily="34" charset="0"/>
              </a:rPr>
              <a:t>Voorbeeld van leerdoelen (niet volledige opsomming):</a:t>
            </a:r>
          </a:p>
          <a:p>
            <a:pPr algn="l"/>
            <a:r>
              <a:rPr lang="nl-NL" sz="1800" i="1">
                <a:effectLst/>
                <a:latin typeface="Calibri" panose="020F0502020204030204" pitchFamily="34" charset="0"/>
                <a:ea typeface="Calibri" panose="020F0502020204030204" pitchFamily="34" charset="0"/>
                <a:cs typeface="Arial" panose="020B0604020202020204" pitchFamily="34" charset="0"/>
              </a:rPr>
              <a:t>1. … een kenmerk noemen van polyadditie en een kenmerk noemen van polycondensatie.</a:t>
            </a:r>
          </a:p>
          <a:p>
            <a:pPr algn="l"/>
            <a:r>
              <a:rPr lang="nl-NL" sz="1800" i="1">
                <a:effectLst/>
                <a:latin typeface="Calibri" panose="020F0502020204030204" pitchFamily="34" charset="0"/>
                <a:ea typeface="Calibri" panose="020F0502020204030204" pitchFamily="34" charset="0"/>
                <a:cs typeface="Arial" panose="020B0604020202020204" pitchFamily="34" charset="0"/>
              </a:rPr>
              <a:t>2. … bij gegeven monomeren de reactievergelijking opstellen voor polyadditie of polycondensatie, in structuurformules.</a:t>
            </a:r>
          </a:p>
          <a:p>
            <a:pPr algn="l"/>
            <a:r>
              <a:rPr lang="nl-NL" sz="1800" i="1">
                <a:latin typeface="Calibri" panose="020F0502020204030204" pitchFamily="34" charset="0"/>
                <a:ea typeface="Calibri" panose="020F0502020204030204" pitchFamily="34" charset="0"/>
                <a:cs typeface="Arial" panose="020B0604020202020204" pitchFamily="34" charset="0"/>
              </a:rPr>
              <a:t>3. … </a:t>
            </a:r>
            <a:r>
              <a:rPr lang="nl-NL" sz="1800" i="1">
                <a:effectLst/>
                <a:latin typeface="Calibri" panose="020F0502020204030204" pitchFamily="34" charset="0"/>
                <a:ea typeface="Calibri" panose="020F0502020204030204" pitchFamily="34" charset="0"/>
                <a:cs typeface="Arial" panose="020B0604020202020204" pitchFamily="34" charset="0"/>
              </a:rPr>
              <a:t>bij een gegeven structuurformule van een polymeer, de structuurformules tekenen van de monomeren waaruit dit polymeer is gevormd.</a:t>
            </a:r>
          </a:p>
          <a:p>
            <a:pPr algn="l"/>
            <a:r>
              <a:rPr lang="nl-NL" sz="1800" i="1">
                <a:latin typeface="Calibri" panose="020F0502020204030204" pitchFamily="34" charset="0"/>
                <a:ea typeface="Calibri" panose="020F0502020204030204" pitchFamily="34" charset="0"/>
                <a:cs typeface="Arial" panose="020B0604020202020204" pitchFamily="34" charset="0"/>
              </a:rPr>
              <a:t>4. … </a:t>
            </a:r>
            <a:r>
              <a:rPr lang="nl-NL" sz="1800" i="1">
                <a:effectLst/>
                <a:latin typeface="Calibri" panose="020F0502020204030204" pitchFamily="34" charset="0"/>
                <a:ea typeface="Calibri" panose="020F0502020204030204" pitchFamily="34" charset="0"/>
                <a:cs typeface="Arial" panose="020B0604020202020204" pitchFamily="34" charset="0"/>
              </a:rPr>
              <a:t>aan de hand van een gegeven structuurformule van een polymeer of van monomeren, uitleggen of het gaat om polyadditie of polycondensatie.</a:t>
            </a:r>
          </a:p>
          <a:p>
            <a:pPr algn="l"/>
            <a:endParaRPr 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36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DF3AC8FC-22D6-24CF-F136-1E43758BF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23"/>
          <a:stretch/>
        </p:blipFill>
        <p:spPr bwMode="auto">
          <a:xfrm>
            <a:off x="1362269" y="482914"/>
            <a:ext cx="9305731" cy="6375086"/>
          </a:xfrm>
          <a:prstGeom prst="rect">
            <a:avLst/>
          </a:prstGeom>
          <a:noFill/>
          <a:extLst>
            <a:ext uri="{909E8E84-426E-40DD-AFC4-6F175D3DCCD1}">
              <a14:hiddenFill xmlns:a14="http://schemas.microsoft.com/office/drawing/2010/main">
                <a:solidFill>
                  <a:srgbClr val="FFFFFF"/>
                </a:solidFill>
              </a14:hiddenFill>
            </a:ext>
          </a:extLst>
        </p:spPr>
      </p:pic>
      <p:sp>
        <p:nvSpPr>
          <p:cNvPr id="5" name="Ovaal 4">
            <a:extLst>
              <a:ext uri="{FF2B5EF4-FFF2-40B4-BE49-F238E27FC236}">
                <a16:creationId xmlns:a16="http://schemas.microsoft.com/office/drawing/2014/main" id="{BECF2ABC-99F2-F8D0-3EC1-6BA3F87EDFD4}"/>
              </a:ext>
            </a:extLst>
          </p:cNvPr>
          <p:cNvSpPr/>
          <p:nvPr/>
        </p:nvSpPr>
        <p:spPr>
          <a:xfrm>
            <a:off x="2194560" y="483879"/>
            <a:ext cx="3474720" cy="208660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0861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DFC"/>
        </a:solidFill>
        <a:effectLst/>
      </p:bgPr>
    </p:bg>
    <p:spTree>
      <p:nvGrpSpPr>
        <p:cNvPr id="1" name=""/>
        <p:cNvGrpSpPr/>
        <p:nvPr/>
      </p:nvGrpSpPr>
      <p:grpSpPr>
        <a:xfrm>
          <a:off x="0" y="0"/>
          <a:ext cx="0" cy="0"/>
          <a:chOff x="0" y="0"/>
          <a:chExt cx="0" cy="0"/>
        </a:xfrm>
      </p:grpSpPr>
      <p:cxnSp>
        <p:nvCxnSpPr>
          <p:cNvPr id="1037" name="Rechte verbindingslijn 1036">
            <a:extLst>
              <a:ext uri="{FF2B5EF4-FFF2-40B4-BE49-F238E27FC236}">
                <a16:creationId xmlns:a16="http://schemas.microsoft.com/office/drawing/2014/main" id="{6333B1C1-057F-B88A-0FFB-94E98D695135}"/>
              </a:ext>
            </a:extLst>
          </p:cNvPr>
          <p:cNvCxnSpPr>
            <a:cxnSpLocks/>
          </p:cNvCxnSpPr>
          <p:nvPr/>
        </p:nvCxnSpPr>
        <p:spPr>
          <a:xfrm flipV="1">
            <a:off x="3700324" y="679869"/>
            <a:ext cx="379099" cy="488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5978EDA1-F33A-D273-7331-EED04E079CF4}"/>
              </a:ext>
            </a:extLst>
          </p:cNvPr>
          <p:cNvPicPr>
            <a:picLocks noChangeAspect="1"/>
          </p:cNvPicPr>
          <p:nvPr/>
        </p:nvPicPr>
        <p:blipFill>
          <a:blip r:embed="rId3"/>
          <a:stretch>
            <a:fillRect/>
          </a:stretch>
        </p:blipFill>
        <p:spPr>
          <a:xfrm>
            <a:off x="3241132" y="2297822"/>
            <a:ext cx="7414784" cy="4569230"/>
          </a:xfrm>
          <a:prstGeom prst="rect">
            <a:avLst/>
          </a:prstGeom>
          <a:ln>
            <a:noFill/>
          </a:ln>
        </p:spPr>
      </p:pic>
      <p:pic>
        <p:nvPicPr>
          <p:cNvPr id="8" name="Afbeelding 7">
            <a:extLst>
              <a:ext uri="{FF2B5EF4-FFF2-40B4-BE49-F238E27FC236}">
                <a16:creationId xmlns:a16="http://schemas.microsoft.com/office/drawing/2014/main" id="{251C0417-C3EF-D15C-8D0C-9DEE210FD755}"/>
              </a:ext>
            </a:extLst>
          </p:cNvPr>
          <p:cNvPicPr>
            <a:picLocks noChangeAspect="1"/>
          </p:cNvPicPr>
          <p:nvPr/>
        </p:nvPicPr>
        <p:blipFill>
          <a:blip r:embed="rId4"/>
          <a:stretch>
            <a:fillRect/>
          </a:stretch>
        </p:blipFill>
        <p:spPr>
          <a:xfrm>
            <a:off x="6317240" y="865978"/>
            <a:ext cx="1819996" cy="1071296"/>
          </a:xfrm>
          <a:prstGeom prst="rect">
            <a:avLst/>
          </a:prstGeom>
        </p:spPr>
      </p:pic>
      <p:pic>
        <p:nvPicPr>
          <p:cNvPr id="14" name="Afbeelding 13">
            <a:extLst>
              <a:ext uri="{FF2B5EF4-FFF2-40B4-BE49-F238E27FC236}">
                <a16:creationId xmlns:a16="http://schemas.microsoft.com/office/drawing/2014/main" id="{FF8243CB-7C0A-17E8-D7BE-D1ADDD806CE5}"/>
              </a:ext>
            </a:extLst>
          </p:cNvPr>
          <p:cNvPicPr>
            <a:picLocks noChangeAspect="1"/>
          </p:cNvPicPr>
          <p:nvPr/>
        </p:nvPicPr>
        <p:blipFill>
          <a:blip r:embed="rId5"/>
          <a:stretch>
            <a:fillRect/>
          </a:stretch>
        </p:blipFill>
        <p:spPr>
          <a:xfrm>
            <a:off x="8973387" y="533883"/>
            <a:ext cx="988837" cy="1506223"/>
          </a:xfrm>
          <a:prstGeom prst="rect">
            <a:avLst/>
          </a:prstGeom>
        </p:spPr>
      </p:pic>
      <p:pic>
        <p:nvPicPr>
          <p:cNvPr id="16" name="Afbeelding 15">
            <a:extLst>
              <a:ext uri="{FF2B5EF4-FFF2-40B4-BE49-F238E27FC236}">
                <a16:creationId xmlns:a16="http://schemas.microsoft.com/office/drawing/2014/main" id="{967D1F62-58C3-1BE8-B10C-53624C5839D2}"/>
              </a:ext>
            </a:extLst>
          </p:cNvPr>
          <p:cNvPicPr>
            <a:picLocks noChangeAspect="1"/>
          </p:cNvPicPr>
          <p:nvPr/>
        </p:nvPicPr>
        <p:blipFill rotWithShape="1">
          <a:blip r:embed="rId6"/>
          <a:srcRect t="26429"/>
          <a:stretch/>
        </p:blipFill>
        <p:spPr>
          <a:xfrm>
            <a:off x="9795850" y="-27378"/>
            <a:ext cx="2396150" cy="999165"/>
          </a:xfrm>
          <a:prstGeom prst="rect">
            <a:avLst/>
          </a:prstGeom>
        </p:spPr>
      </p:pic>
      <p:cxnSp>
        <p:nvCxnSpPr>
          <p:cNvPr id="24" name="Rechte verbindingslijn 23">
            <a:extLst>
              <a:ext uri="{FF2B5EF4-FFF2-40B4-BE49-F238E27FC236}">
                <a16:creationId xmlns:a16="http://schemas.microsoft.com/office/drawing/2014/main" id="{AC089EDE-4415-BA30-CE59-40ACBB46CBAB}"/>
              </a:ext>
            </a:extLst>
          </p:cNvPr>
          <p:cNvCxnSpPr>
            <a:cxnSpLocks/>
          </p:cNvCxnSpPr>
          <p:nvPr/>
        </p:nvCxnSpPr>
        <p:spPr>
          <a:xfrm flipH="1" flipV="1">
            <a:off x="3818819" y="1440701"/>
            <a:ext cx="904043" cy="693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4AB660D2-D7D2-CD1A-A4D7-73870559B0FD}"/>
              </a:ext>
            </a:extLst>
          </p:cNvPr>
          <p:cNvCxnSpPr>
            <a:cxnSpLocks/>
          </p:cNvCxnSpPr>
          <p:nvPr/>
        </p:nvCxnSpPr>
        <p:spPr>
          <a:xfrm flipV="1">
            <a:off x="1967859" y="1870946"/>
            <a:ext cx="605776" cy="10119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Afbeelding 27">
            <a:extLst>
              <a:ext uri="{FF2B5EF4-FFF2-40B4-BE49-F238E27FC236}">
                <a16:creationId xmlns:a16="http://schemas.microsoft.com/office/drawing/2014/main" id="{5EDFEEDF-0054-B5E4-2A3C-4AEE0BE9A940}"/>
              </a:ext>
            </a:extLst>
          </p:cNvPr>
          <p:cNvPicPr>
            <a:picLocks noChangeAspect="1"/>
          </p:cNvPicPr>
          <p:nvPr/>
        </p:nvPicPr>
        <p:blipFill>
          <a:blip r:embed="rId7"/>
          <a:stretch>
            <a:fillRect/>
          </a:stretch>
        </p:blipFill>
        <p:spPr>
          <a:xfrm>
            <a:off x="10562498" y="2094296"/>
            <a:ext cx="1283816" cy="1196864"/>
          </a:xfrm>
          <a:prstGeom prst="rect">
            <a:avLst/>
          </a:prstGeom>
        </p:spPr>
      </p:pic>
      <p:pic>
        <p:nvPicPr>
          <p:cNvPr id="30" name="Afbeelding 29">
            <a:extLst>
              <a:ext uri="{FF2B5EF4-FFF2-40B4-BE49-F238E27FC236}">
                <a16:creationId xmlns:a16="http://schemas.microsoft.com/office/drawing/2014/main" id="{D3EF6D97-EC59-9CA8-21AD-F4B42330DFDB}"/>
              </a:ext>
            </a:extLst>
          </p:cNvPr>
          <p:cNvPicPr>
            <a:picLocks noChangeAspect="1"/>
          </p:cNvPicPr>
          <p:nvPr/>
        </p:nvPicPr>
        <p:blipFill>
          <a:blip r:embed="rId8"/>
          <a:stretch>
            <a:fillRect/>
          </a:stretch>
        </p:blipFill>
        <p:spPr>
          <a:xfrm>
            <a:off x="-3139" y="2853450"/>
            <a:ext cx="2596589" cy="1743005"/>
          </a:xfrm>
          <a:prstGeom prst="rect">
            <a:avLst/>
          </a:prstGeom>
          <a:ln>
            <a:solidFill>
              <a:schemeClr val="tx1"/>
            </a:solidFill>
          </a:ln>
        </p:spPr>
      </p:pic>
      <p:pic>
        <p:nvPicPr>
          <p:cNvPr id="33" name="Afbeelding 32">
            <a:extLst>
              <a:ext uri="{FF2B5EF4-FFF2-40B4-BE49-F238E27FC236}">
                <a16:creationId xmlns:a16="http://schemas.microsoft.com/office/drawing/2014/main" id="{0A881419-CD5B-4782-72B1-AB66E406B420}"/>
              </a:ext>
            </a:extLst>
          </p:cNvPr>
          <p:cNvPicPr>
            <a:picLocks noChangeAspect="1"/>
          </p:cNvPicPr>
          <p:nvPr/>
        </p:nvPicPr>
        <p:blipFill>
          <a:blip r:embed="rId9"/>
          <a:stretch>
            <a:fillRect/>
          </a:stretch>
        </p:blipFill>
        <p:spPr>
          <a:xfrm flipH="1">
            <a:off x="10196925" y="4182701"/>
            <a:ext cx="1915958" cy="1637750"/>
          </a:xfrm>
          <a:prstGeom prst="rect">
            <a:avLst/>
          </a:prstGeom>
        </p:spPr>
      </p:pic>
      <p:cxnSp>
        <p:nvCxnSpPr>
          <p:cNvPr id="34" name="Rechte verbindingslijn 33">
            <a:extLst>
              <a:ext uri="{FF2B5EF4-FFF2-40B4-BE49-F238E27FC236}">
                <a16:creationId xmlns:a16="http://schemas.microsoft.com/office/drawing/2014/main" id="{9D9DB63A-0CAD-AC4B-B2BA-364371A28C26}"/>
              </a:ext>
            </a:extLst>
          </p:cNvPr>
          <p:cNvCxnSpPr>
            <a:cxnSpLocks/>
          </p:cNvCxnSpPr>
          <p:nvPr/>
        </p:nvCxnSpPr>
        <p:spPr>
          <a:xfrm flipH="1" flipV="1">
            <a:off x="2229776" y="720528"/>
            <a:ext cx="589827" cy="4174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Afbeelding 55">
            <a:extLst>
              <a:ext uri="{FF2B5EF4-FFF2-40B4-BE49-F238E27FC236}">
                <a16:creationId xmlns:a16="http://schemas.microsoft.com/office/drawing/2014/main" id="{184988AC-7C44-ED6E-65F3-D21E9CD5D2E9}"/>
              </a:ext>
            </a:extLst>
          </p:cNvPr>
          <p:cNvPicPr>
            <a:picLocks noChangeAspect="1"/>
          </p:cNvPicPr>
          <p:nvPr/>
        </p:nvPicPr>
        <p:blipFill rotWithShape="1">
          <a:blip r:embed="rId9"/>
          <a:srcRect l="54710" t="12091" r="7953" b="51526"/>
          <a:stretch/>
        </p:blipFill>
        <p:spPr>
          <a:xfrm rot="4061075" flipH="1">
            <a:off x="5247752" y="3991886"/>
            <a:ext cx="715352" cy="595863"/>
          </a:xfrm>
          <a:prstGeom prst="rect">
            <a:avLst/>
          </a:prstGeom>
        </p:spPr>
      </p:pic>
      <p:pic>
        <p:nvPicPr>
          <p:cNvPr id="57" name="Afbeelding 56">
            <a:extLst>
              <a:ext uri="{FF2B5EF4-FFF2-40B4-BE49-F238E27FC236}">
                <a16:creationId xmlns:a16="http://schemas.microsoft.com/office/drawing/2014/main" id="{F20D6329-66BC-A740-44F8-3A7A7B44A1FF}"/>
              </a:ext>
            </a:extLst>
          </p:cNvPr>
          <p:cNvPicPr>
            <a:picLocks noChangeAspect="1"/>
          </p:cNvPicPr>
          <p:nvPr/>
        </p:nvPicPr>
        <p:blipFill rotWithShape="1">
          <a:blip r:embed="rId9"/>
          <a:srcRect l="54710" t="12091" r="7953" b="51526"/>
          <a:stretch/>
        </p:blipFill>
        <p:spPr>
          <a:xfrm rot="8433461" flipH="1">
            <a:off x="5498180" y="1533523"/>
            <a:ext cx="715352" cy="595863"/>
          </a:xfrm>
          <a:prstGeom prst="rect">
            <a:avLst/>
          </a:prstGeom>
        </p:spPr>
      </p:pic>
      <p:pic>
        <p:nvPicPr>
          <p:cNvPr id="58" name="Afbeelding 57">
            <a:extLst>
              <a:ext uri="{FF2B5EF4-FFF2-40B4-BE49-F238E27FC236}">
                <a16:creationId xmlns:a16="http://schemas.microsoft.com/office/drawing/2014/main" id="{CD8B50B9-5DBD-41AD-3552-2BB29DFCBF1E}"/>
              </a:ext>
            </a:extLst>
          </p:cNvPr>
          <p:cNvPicPr>
            <a:picLocks noChangeAspect="1"/>
          </p:cNvPicPr>
          <p:nvPr/>
        </p:nvPicPr>
        <p:blipFill rotWithShape="1">
          <a:blip r:embed="rId9"/>
          <a:srcRect l="54710" t="12091" r="7953" b="51526"/>
          <a:stretch/>
        </p:blipFill>
        <p:spPr>
          <a:xfrm rot="10800000" flipH="1">
            <a:off x="8179096" y="1168729"/>
            <a:ext cx="715352" cy="595863"/>
          </a:xfrm>
          <a:prstGeom prst="rect">
            <a:avLst/>
          </a:prstGeom>
        </p:spPr>
      </p:pic>
      <p:pic>
        <p:nvPicPr>
          <p:cNvPr id="59" name="Afbeelding 58">
            <a:extLst>
              <a:ext uri="{FF2B5EF4-FFF2-40B4-BE49-F238E27FC236}">
                <a16:creationId xmlns:a16="http://schemas.microsoft.com/office/drawing/2014/main" id="{5A4FA996-B8C8-2910-C743-BECC3C6932E6}"/>
              </a:ext>
            </a:extLst>
          </p:cNvPr>
          <p:cNvPicPr>
            <a:picLocks noChangeAspect="1"/>
          </p:cNvPicPr>
          <p:nvPr/>
        </p:nvPicPr>
        <p:blipFill rotWithShape="1">
          <a:blip r:embed="rId9"/>
          <a:srcRect l="54710" t="12091" r="7953" b="51526"/>
          <a:stretch/>
        </p:blipFill>
        <p:spPr>
          <a:xfrm rot="18382972" flipH="1">
            <a:off x="10336140" y="3448857"/>
            <a:ext cx="715352" cy="595863"/>
          </a:xfrm>
          <a:prstGeom prst="rect">
            <a:avLst/>
          </a:prstGeom>
        </p:spPr>
      </p:pic>
      <p:pic>
        <p:nvPicPr>
          <p:cNvPr id="60" name="Afbeelding 59">
            <a:extLst>
              <a:ext uri="{FF2B5EF4-FFF2-40B4-BE49-F238E27FC236}">
                <a16:creationId xmlns:a16="http://schemas.microsoft.com/office/drawing/2014/main" id="{022BDB6B-975A-3CEB-F65F-AD4793248D4D}"/>
              </a:ext>
            </a:extLst>
          </p:cNvPr>
          <p:cNvPicPr>
            <a:picLocks noChangeAspect="1"/>
          </p:cNvPicPr>
          <p:nvPr/>
        </p:nvPicPr>
        <p:blipFill rotWithShape="1">
          <a:blip r:embed="rId9"/>
          <a:srcRect l="54710" t="12091" r="7953" b="51526"/>
          <a:stretch/>
        </p:blipFill>
        <p:spPr>
          <a:xfrm rot="12636111" flipH="1">
            <a:off x="10204822" y="1573015"/>
            <a:ext cx="715352" cy="595863"/>
          </a:xfrm>
          <a:prstGeom prst="rect">
            <a:avLst/>
          </a:prstGeom>
        </p:spPr>
      </p:pic>
      <p:pic>
        <p:nvPicPr>
          <p:cNvPr id="20" name="Afbeelding 19">
            <a:extLst>
              <a:ext uri="{FF2B5EF4-FFF2-40B4-BE49-F238E27FC236}">
                <a16:creationId xmlns:a16="http://schemas.microsoft.com/office/drawing/2014/main" id="{DA4500C2-9B96-F9BE-03F7-516597C745AE}"/>
              </a:ext>
            </a:extLst>
          </p:cNvPr>
          <p:cNvPicPr>
            <a:picLocks noChangeAspect="1"/>
          </p:cNvPicPr>
          <p:nvPr/>
        </p:nvPicPr>
        <p:blipFill rotWithShape="1">
          <a:blip r:embed="rId10"/>
          <a:srcRect l="9112" t="5667" r="12215" b="4094"/>
          <a:stretch/>
        </p:blipFill>
        <p:spPr>
          <a:xfrm>
            <a:off x="2600284" y="1137955"/>
            <a:ext cx="1195697" cy="1621677"/>
          </a:xfrm>
          <a:prstGeom prst="rect">
            <a:avLst/>
          </a:prstGeom>
          <a:ln w="28575">
            <a:solidFill>
              <a:schemeClr val="tx1"/>
            </a:solidFill>
          </a:ln>
        </p:spPr>
      </p:pic>
      <p:pic>
        <p:nvPicPr>
          <p:cNvPr id="61" name="Afbeelding 60">
            <a:extLst>
              <a:ext uri="{FF2B5EF4-FFF2-40B4-BE49-F238E27FC236}">
                <a16:creationId xmlns:a16="http://schemas.microsoft.com/office/drawing/2014/main" id="{E7218293-4E09-F326-B399-FEE254FEA913}"/>
              </a:ext>
            </a:extLst>
          </p:cNvPr>
          <p:cNvPicPr>
            <a:picLocks noChangeAspect="1"/>
          </p:cNvPicPr>
          <p:nvPr/>
        </p:nvPicPr>
        <p:blipFill rotWithShape="1">
          <a:blip r:embed="rId9"/>
          <a:srcRect l="54710" t="12091" r="8568" b="55825"/>
          <a:stretch/>
        </p:blipFill>
        <p:spPr>
          <a:xfrm rot="9836762" flipH="1">
            <a:off x="10069552" y="1053972"/>
            <a:ext cx="703566" cy="525466"/>
          </a:xfrm>
          <a:prstGeom prst="rect">
            <a:avLst/>
          </a:prstGeom>
        </p:spPr>
      </p:pic>
      <p:pic>
        <p:nvPicPr>
          <p:cNvPr id="1024" name="Afbeelding 1023">
            <a:extLst>
              <a:ext uri="{FF2B5EF4-FFF2-40B4-BE49-F238E27FC236}">
                <a16:creationId xmlns:a16="http://schemas.microsoft.com/office/drawing/2014/main" id="{D3ED717D-9EF4-85C2-2F43-2003C7C087F9}"/>
              </a:ext>
            </a:extLst>
          </p:cNvPr>
          <p:cNvPicPr>
            <a:picLocks noChangeAspect="1"/>
          </p:cNvPicPr>
          <p:nvPr/>
        </p:nvPicPr>
        <p:blipFill>
          <a:blip r:embed="rId11"/>
          <a:stretch>
            <a:fillRect/>
          </a:stretch>
        </p:blipFill>
        <p:spPr>
          <a:xfrm>
            <a:off x="3964670" y="2134613"/>
            <a:ext cx="2352570" cy="1496522"/>
          </a:xfrm>
          <a:prstGeom prst="rect">
            <a:avLst/>
          </a:prstGeom>
          <a:ln>
            <a:solidFill>
              <a:schemeClr val="tx1"/>
            </a:solidFill>
          </a:ln>
        </p:spPr>
      </p:pic>
      <p:pic>
        <p:nvPicPr>
          <p:cNvPr id="18" name="Afbeelding 17">
            <a:extLst>
              <a:ext uri="{FF2B5EF4-FFF2-40B4-BE49-F238E27FC236}">
                <a16:creationId xmlns:a16="http://schemas.microsoft.com/office/drawing/2014/main" id="{B2875330-227F-9ADF-2B05-E515E93F9D6C}"/>
              </a:ext>
            </a:extLst>
          </p:cNvPr>
          <p:cNvPicPr>
            <a:picLocks noChangeAspect="1"/>
          </p:cNvPicPr>
          <p:nvPr/>
        </p:nvPicPr>
        <p:blipFill>
          <a:blip r:embed="rId12"/>
          <a:stretch>
            <a:fillRect/>
          </a:stretch>
        </p:blipFill>
        <p:spPr>
          <a:xfrm>
            <a:off x="1229" y="-38099"/>
            <a:ext cx="2463015" cy="1833618"/>
          </a:xfrm>
          <a:prstGeom prst="rect">
            <a:avLst/>
          </a:prstGeom>
          <a:ln>
            <a:solidFill>
              <a:schemeClr val="tx1"/>
            </a:solidFill>
          </a:ln>
        </p:spPr>
      </p:pic>
      <p:pic>
        <p:nvPicPr>
          <p:cNvPr id="1042" name="Afbeelding 1041">
            <a:extLst>
              <a:ext uri="{FF2B5EF4-FFF2-40B4-BE49-F238E27FC236}">
                <a16:creationId xmlns:a16="http://schemas.microsoft.com/office/drawing/2014/main" id="{23B4BAE7-C22F-2A0D-D7EF-9A9DBE258D21}"/>
              </a:ext>
            </a:extLst>
          </p:cNvPr>
          <p:cNvPicPr>
            <a:picLocks noChangeAspect="1"/>
          </p:cNvPicPr>
          <p:nvPr/>
        </p:nvPicPr>
        <p:blipFill>
          <a:blip r:embed="rId13"/>
          <a:stretch>
            <a:fillRect/>
          </a:stretch>
        </p:blipFill>
        <p:spPr>
          <a:xfrm>
            <a:off x="4058686" y="-23013"/>
            <a:ext cx="1425132" cy="1512563"/>
          </a:xfrm>
          <a:prstGeom prst="rect">
            <a:avLst/>
          </a:prstGeom>
          <a:ln>
            <a:solidFill>
              <a:schemeClr val="tx1"/>
            </a:solidFill>
          </a:ln>
        </p:spPr>
      </p:pic>
      <p:pic>
        <p:nvPicPr>
          <p:cNvPr id="1043" name="Afbeelding 1042">
            <a:extLst>
              <a:ext uri="{FF2B5EF4-FFF2-40B4-BE49-F238E27FC236}">
                <a16:creationId xmlns:a16="http://schemas.microsoft.com/office/drawing/2014/main" id="{AE82DBCE-E7E0-2DEA-82C4-99E610021A3B}"/>
              </a:ext>
            </a:extLst>
          </p:cNvPr>
          <p:cNvPicPr>
            <a:picLocks noChangeAspect="1"/>
          </p:cNvPicPr>
          <p:nvPr/>
        </p:nvPicPr>
        <p:blipFill rotWithShape="1">
          <a:blip r:embed="rId9"/>
          <a:srcRect l="62399" t="17264" r="7953" b="51526"/>
          <a:stretch/>
        </p:blipFill>
        <p:spPr>
          <a:xfrm rot="12872233" flipH="1">
            <a:off x="5739059" y="639687"/>
            <a:ext cx="568042" cy="511139"/>
          </a:xfrm>
          <a:prstGeom prst="rect">
            <a:avLst/>
          </a:prstGeom>
        </p:spPr>
      </p:pic>
      <p:sp>
        <p:nvSpPr>
          <p:cNvPr id="1044" name="Tekstvak 1043">
            <a:extLst>
              <a:ext uri="{FF2B5EF4-FFF2-40B4-BE49-F238E27FC236}">
                <a16:creationId xmlns:a16="http://schemas.microsoft.com/office/drawing/2014/main" id="{E179F6E8-91DA-BE85-A425-FFE8D79BB72E}"/>
              </a:ext>
            </a:extLst>
          </p:cNvPr>
          <p:cNvSpPr txBox="1"/>
          <p:nvPr/>
        </p:nvSpPr>
        <p:spPr>
          <a:xfrm>
            <a:off x="2956705" y="443841"/>
            <a:ext cx="690750" cy="646331"/>
          </a:xfrm>
          <a:prstGeom prst="rect">
            <a:avLst/>
          </a:prstGeom>
          <a:noFill/>
          <a:ln>
            <a:noFill/>
          </a:ln>
        </p:spPr>
        <p:txBody>
          <a:bodyPr wrap="square" rtlCol="0">
            <a:spAutoFit/>
          </a:bodyPr>
          <a:lstStyle/>
          <a:p>
            <a:r>
              <a:rPr lang="nl-NL" sz="360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9168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DFC"/>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93A6DAE-8062-A5D7-FFD0-B0E691964BF8}"/>
              </a:ext>
            </a:extLst>
          </p:cNvPr>
          <p:cNvPicPr>
            <a:picLocks noChangeAspect="1"/>
          </p:cNvPicPr>
          <p:nvPr/>
        </p:nvPicPr>
        <p:blipFill>
          <a:blip r:embed="rId3"/>
          <a:stretch>
            <a:fillRect/>
          </a:stretch>
        </p:blipFill>
        <p:spPr>
          <a:xfrm>
            <a:off x="0" y="122408"/>
            <a:ext cx="12192000" cy="6613185"/>
          </a:xfrm>
          <a:prstGeom prst="rect">
            <a:avLst/>
          </a:prstGeom>
        </p:spPr>
      </p:pic>
    </p:spTree>
    <p:extLst>
      <p:ext uri="{BB962C8B-B14F-4D97-AF65-F5344CB8AC3E}">
        <p14:creationId xmlns:p14="http://schemas.microsoft.com/office/powerpoint/2010/main" val="403808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2">
            <a:extLst>
              <a:ext uri="{FF2B5EF4-FFF2-40B4-BE49-F238E27FC236}">
                <a16:creationId xmlns:a16="http://schemas.microsoft.com/office/drawing/2014/main" id="{EA99AAED-E395-7C7F-BD57-2C988C0B29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1" t="2514" r="23494" b="38623"/>
          <a:stretch/>
        </p:blipFill>
        <p:spPr bwMode="auto">
          <a:xfrm>
            <a:off x="4565963" y="1439776"/>
            <a:ext cx="3060073" cy="343126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85BA8E2D-40BB-9655-3F49-788C836C69C4}"/>
              </a:ext>
            </a:extLst>
          </p:cNvPr>
          <p:cNvSpPr txBox="1"/>
          <p:nvPr/>
        </p:nvSpPr>
        <p:spPr>
          <a:xfrm>
            <a:off x="392316" y="5060642"/>
            <a:ext cx="5703683" cy="461665"/>
          </a:xfrm>
          <a:prstGeom prst="rect">
            <a:avLst/>
          </a:prstGeom>
          <a:noFill/>
          <a:ln>
            <a:noFill/>
          </a:ln>
        </p:spPr>
        <p:txBody>
          <a:bodyPr wrap="square" rtlCol="0">
            <a:spAutoFit/>
          </a:bodyPr>
          <a:lstStyle/>
          <a:p>
            <a:r>
              <a:rPr lang="nl-NL" sz="2400">
                <a:latin typeface="Arial" panose="020B0604020202020204" pitchFamily="34" charset="0"/>
                <a:cs typeface="Arial" panose="020B0604020202020204" pitchFamily="34" charset="0"/>
              </a:rPr>
              <a:t>Teken de structuurformule van etheen</a:t>
            </a:r>
          </a:p>
        </p:txBody>
      </p:sp>
      <p:sp>
        <p:nvSpPr>
          <p:cNvPr id="5" name="Tekstvak 4">
            <a:extLst>
              <a:ext uri="{FF2B5EF4-FFF2-40B4-BE49-F238E27FC236}">
                <a16:creationId xmlns:a16="http://schemas.microsoft.com/office/drawing/2014/main" id="{8AFF61B4-726D-4152-300C-4ADE35832401}"/>
              </a:ext>
            </a:extLst>
          </p:cNvPr>
          <p:cNvSpPr txBox="1"/>
          <p:nvPr/>
        </p:nvSpPr>
        <p:spPr>
          <a:xfrm>
            <a:off x="6709025" y="4099389"/>
            <a:ext cx="3534310" cy="584775"/>
          </a:xfrm>
          <a:prstGeom prst="rect">
            <a:avLst/>
          </a:prstGeom>
          <a:noFill/>
        </p:spPr>
        <p:txBody>
          <a:bodyPr wrap="square" rtlCol="0">
            <a:spAutoFit/>
          </a:bodyPr>
          <a:lstStyle/>
          <a:p>
            <a:r>
              <a:rPr lang="nl-NL" sz="3200">
                <a:solidFill>
                  <a:srgbClr val="FF0000"/>
                </a:solidFill>
              </a:rPr>
              <a:t>= Polyetheen</a:t>
            </a:r>
          </a:p>
        </p:txBody>
      </p:sp>
    </p:spTree>
    <p:extLst>
      <p:ext uri="{BB962C8B-B14F-4D97-AF65-F5344CB8AC3E}">
        <p14:creationId xmlns:p14="http://schemas.microsoft.com/office/powerpoint/2010/main" val="388623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F95F550C-0EAF-AE74-675D-1BC7579077F2}"/>
              </a:ext>
            </a:extLst>
          </p:cNvPr>
          <p:cNvSpPr/>
          <p:nvPr/>
        </p:nvSpPr>
        <p:spPr>
          <a:xfrm>
            <a:off x="0" y="5024428"/>
            <a:ext cx="12192000" cy="18335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C9B7BB7-4C7E-2CDD-2E07-4CBDC24F34A3}"/>
              </a:ext>
            </a:extLst>
          </p:cNvPr>
          <p:cNvSpPr/>
          <p:nvPr/>
        </p:nvSpPr>
        <p:spPr>
          <a:xfrm>
            <a:off x="0" y="0"/>
            <a:ext cx="12192000" cy="471055"/>
          </a:xfrm>
          <a:prstGeom prst="rect">
            <a:avLst/>
          </a:prstGeom>
          <a:solidFill>
            <a:srgbClr val="7F7FE1"/>
          </a:solidFill>
          <a:ln>
            <a:solidFill>
              <a:srgbClr val="7F7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38F3D1-200D-6C04-88AC-684A50D75C93}"/>
              </a:ext>
            </a:extLst>
          </p:cNvPr>
          <p:cNvSpPr/>
          <p:nvPr/>
        </p:nvSpPr>
        <p:spPr>
          <a:xfrm>
            <a:off x="625150" y="3109"/>
            <a:ext cx="737119" cy="471055"/>
          </a:xfrm>
          <a:prstGeom prst="rect">
            <a:avLst/>
          </a:prstGeom>
          <a:solidFill>
            <a:srgbClr val="BEBEF0"/>
          </a:solidFill>
          <a:ln>
            <a:solidFill>
              <a:srgbClr val="B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4356BCE-FDE7-3DF0-7C8D-026D6882B29F}"/>
              </a:ext>
            </a:extLst>
          </p:cNvPr>
          <p:cNvSpPr/>
          <p:nvPr/>
        </p:nvSpPr>
        <p:spPr>
          <a:xfrm>
            <a:off x="1362269" y="6412"/>
            <a:ext cx="9305731" cy="471055"/>
          </a:xfrm>
          <a:prstGeom prst="rect">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3278BF-853F-DFB6-C208-B32C82E7EE88}"/>
              </a:ext>
            </a:extLst>
          </p:cNvPr>
          <p:cNvSpPr/>
          <p:nvPr/>
        </p:nvSpPr>
        <p:spPr>
          <a:xfrm>
            <a:off x="10668000" y="3105"/>
            <a:ext cx="1524000" cy="471055"/>
          </a:xfrm>
          <a:prstGeom prst="rect">
            <a:avLst/>
          </a:prstGeom>
          <a:solidFill>
            <a:srgbClr val="FEFDC7"/>
          </a:solidFill>
          <a:ln>
            <a:solidFill>
              <a:srgbClr val="FEF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2">
            <a:extLst>
              <a:ext uri="{FF2B5EF4-FFF2-40B4-BE49-F238E27FC236}">
                <a16:creationId xmlns:a16="http://schemas.microsoft.com/office/drawing/2014/main" id="{EA99AAED-E395-7C7F-BD57-2C988C0B29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1" t="2514" r="23494" b="38623"/>
          <a:stretch/>
        </p:blipFill>
        <p:spPr bwMode="auto">
          <a:xfrm>
            <a:off x="4565963" y="1439776"/>
            <a:ext cx="3060073" cy="343126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85BA8E2D-40BB-9655-3F49-788C836C69C4}"/>
              </a:ext>
            </a:extLst>
          </p:cNvPr>
          <p:cNvSpPr txBox="1"/>
          <p:nvPr/>
        </p:nvSpPr>
        <p:spPr>
          <a:xfrm>
            <a:off x="2311651" y="5024428"/>
            <a:ext cx="5703683" cy="461665"/>
          </a:xfrm>
          <a:prstGeom prst="rect">
            <a:avLst/>
          </a:prstGeom>
          <a:noFill/>
          <a:ln>
            <a:noFill/>
          </a:ln>
        </p:spPr>
        <p:txBody>
          <a:bodyPr wrap="square" rtlCol="0">
            <a:spAutoFit/>
          </a:bodyPr>
          <a:lstStyle/>
          <a:p>
            <a:r>
              <a:rPr lang="nl-NL" sz="2400">
                <a:latin typeface="Arial" panose="020B0604020202020204" pitchFamily="34" charset="0"/>
                <a:cs typeface="Arial" panose="020B0604020202020204" pitchFamily="34" charset="0"/>
              </a:rPr>
              <a:t>Etheen			Polyetheen</a:t>
            </a:r>
          </a:p>
        </p:txBody>
      </p:sp>
      <p:pic>
        <p:nvPicPr>
          <p:cNvPr id="8" name="Afbeelding 7">
            <a:extLst>
              <a:ext uri="{FF2B5EF4-FFF2-40B4-BE49-F238E27FC236}">
                <a16:creationId xmlns:a16="http://schemas.microsoft.com/office/drawing/2014/main" id="{53D5B5D4-68D4-4114-A01B-46D6C2C98ECA}"/>
              </a:ext>
            </a:extLst>
          </p:cNvPr>
          <p:cNvPicPr>
            <a:picLocks noChangeAspect="1"/>
          </p:cNvPicPr>
          <p:nvPr/>
        </p:nvPicPr>
        <p:blipFill>
          <a:blip r:embed="rId4"/>
          <a:stretch>
            <a:fillRect/>
          </a:stretch>
        </p:blipFill>
        <p:spPr>
          <a:xfrm>
            <a:off x="7626036" y="5144883"/>
            <a:ext cx="4159513" cy="1086035"/>
          </a:xfrm>
          <a:prstGeom prst="rect">
            <a:avLst/>
          </a:prstGeom>
        </p:spPr>
      </p:pic>
      <p:sp>
        <p:nvSpPr>
          <p:cNvPr id="13" name="Tekstvak 12">
            <a:extLst>
              <a:ext uri="{FF2B5EF4-FFF2-40B4-BE49-F238E27FC236}">
                <a16:creationId xmlns:a16="http://schemas.microsoft.com/office/drawing/2014/main" id="{0A27DB50-6DB5-56C8-6823-896DF2F88367}"/>
              </a:ext>
            </a:extLst>
          </p:cNvPr>
          <p:cNvSpPr txBox="1"/>
          <p:nvPr/>
        </p:nvSpPr>
        <p:spPr>
          <a:xfrm>
            <a:off x="2311650" y="6174560"/>
            <a:ext cx="8222611" cy="461665"/>
          </a:xfrm>
          <a:prstGeom prst="rect">
            <a:avLst/>
          </a:prstGeom>
          <a:noFill/>
          <a:ln>
            <a:noFill/>
          </a:ln>
        </p:spPr>
        <p:txBody>
          <a:bodyPr wrap="square" rtlCol="0">
            <a:spAutoFit/>
          </a:bodyPr>
          <a:lstStyle/>
          <a:p>
            <a:r>
              <a:rPr lang="nl-NL" sz="2400">
                <a:latin typeface="Arial" panose="020B0604020202020204" pitchFamily="34" charset="0"/>
                <a:cs typeface="Arial" panose="020B0604020202020204" pitchFamily="34" charset="0"/>
              </a:rPr>
              <a:t>Monomeer			Polymeer</a:t>
            </a:r>
          </a:p>
        </p:txBody>
      </p:sp>
      <p:pic>
        <p:nvPicPr>
          <p:cNvPr id="2052" name="Picture 4">
            <a:extLst>
              <a:ext uri="{FF2B5EF4-FFF2-40B4-BE49-F238E27FC236}">
                <a16:creationId xmlns:a16="http://schemas.microsoft.com/office/drawing/2014/main" id="{82A79592-5471-A31A-47BA-44F67074F7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847" t="1030" r="50000" b="71036"/>
          <a:stretch/>
        </p:blipFill>
        <p:spPr bwMode="auto">
          <a:xfrm>
            <a:off x="1484736" y="5144883"/>
            <a:ext cx="799515" cy="108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42891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32</Slides>
  <Notes>23</Notes>
  <HiddenSlides>0</HiddenSlides>
  <ScaleCrop>false</ScaleCrop>
  <HeadingPairs>
    <vt:vector size="4" baseType="variant">
      <vt:variant>
        <vt:lpstr>Thema</vt:lpstr>
      </vt:variant>
      <vt:variant>
        <vt:i4>2</vt:i4>
      </vt:variant>
      <vt:variant>
        <vt:lpstr>Diatitels</vt:lpstr>
      </vt:variant>
      <vt:variant>
        <vt:i4>32</vt:i4>
      </vt:variant>
    </vt:vector>
  </HeadingPairs>
  <TitlesOfParts>
    <vt:vector size="34" baseType="lpstr">
      <vt:lpstr>Kantoorthema</vt:lpstr>
      <vt:lpstr>Kantoorthema</vt:lpstr>
      <vt:lpstr>PowerPoint-presentatie</vt:lpstr>
      <vt:lpstr>PowerPoint-presentatie</vt:lpstr>
      <vt:lpstr>Les 1</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Wat is het monomeer van dit polymeer?</vt:lpstr>
      <vt:lpstr>Les 2</vt:lpstr>
      <vt:lpstr>Leerdoelen</vt:lpstr>
      <vt:lpstr>PowerPoint-presentatie</vt:lpstr>
      <vt:lpstr>Kijk het volgende filmpje. Hier gaan we de volgende les op verder.</vt:lpstr>
      <vt:lpstr>Stellingen (Mentimeter)</vt:lpstr>
      <vt:lpstr>PowerPoint-presentatie</vt:lpstr>
      <vt:lpstr>Bronnen Lezen</vt:lpstr>
      <vt:lpstr>PowerPoint-presentatie</vt:lpstr>
      <vt:lpstr>Groene Chemie Uitgangspunten</vt:lpstr>
      <vt:lpstr>PowerPoint-presentatie</vt:lpstr>
      <vt:lpstr>PowerPoint-presentatie</vt:lpstr>
      <vt:lpstr>Mening formuleren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kevin</dc:creator>
  <cp:revision>7</cp:revision>
  <dcterms:created xsi:type="dcterms:W3CDTF">2022-12-15T09:20:16Z</dcterms:created>
  <dcterms:modified xsi:type="dcterms:W3CDTF">2024-05-21T20:12:37Z</dcterms:modified>
</cp:coreProperties>
</file>